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8"/>
  </p:notesMasterIdLst>
  <p:handoutMasterIdLst>
    <p:handoutMasterId r:id="rId59"/>
  </p:handoutMasterIdLst>
  <p:sldIdLst>
    <p:sldId id="301" r:id="rId5"/>
    <p:sldId id="336" r:id="rId6"/>
    <p:sldId id="305" r:id="rId7"/>
    <p:sldId id="341" r:id="rId8"/>
    <p:sldId id="340" r:id="rId9"/>
    <p:sldId id="363" r:id="rId10"/>
    <p:sldId id="312" r:id="rId11"/>
    <p:sldId id="337" r:id="rId12"/>
    <p:sldId id="329" r:id="rId13"/>
    <p:sldId id="311" r:id="rId14"/>
    <p:sldId id="364" r:id="rId15"/>
    <p:sldId id="338" r:id="rId16"/>
    <p:sldId id="365" r:id="rId17"/>
    <p:sldId id="339" r:id="rId18"/>
    <p:sldId id="366" r:id="rId19"/>
    <p:sldId id="342" r:id="rId20"/>
    <p:sldId id="383" r:id="rId21"/>
    <p:sldId id="343" r:id="rId22"/>
    <p:sldId id="344" r:id="rId23"/>
    <p:sldId id="345" r:id="rId24"/>
    <p:sldId id="367" r:id="rId25"/>
    <p:sldId id="346" r:id="rId26"/>
    <p:sldId id="347" r:id="rId27"/>
    <p:sldId id="348" r:id="rId28"/>
    <p:sldId id="368" r:id="rId29"/>
    <p:sldId id="380" r:id="rId30"/>
    <p:sldId id="350" r:id="rId31"/>
    <p:sldId id="351" r:id="rId32"/>
    <p:sldId id="369" r:id="rId33"/>
    <p:sldId id="352" r:id="rId34"/>
    <p:sldId id="353" r:id="rId35"/>
    <p:sldId id="354" r:id="rId36"/>
    <p:sldId id="370" r:id="rId37"/>
    <p:sldId id="371" r:id="rId38"/>
    <p:sldId id="355" r:id="rId39"/>
    <p:sldId id="384" r:id="rId40"/>
    <p:sldId id="372" r:id="rId41"/>
    <p:sldId id="356" r:id="rId42"/>
    <p:sldId id="374" r:id="rId43"/>
    <p:sldId id="357" r:id="rId44"/>
    <p:sldId id="373" r:id="rId45"/>
    <p:sldId id="358" r:id="rId46"/>
    <p:sldId id="359" r:id="rId47"/>
    <p:sldId id="360" r:id="rId48"/>
    <p:sldId id="361" r:id="rId49"/>
    <p:sldId id="376" r:id="rId50"/>
    <p:sldId id="375" r:id="rId51"/>
    <p:sldId id="362" r:id="rId52"/>
    <p:sldId id="377" r:id="rId53"/>
    <p:sldId id="378" r:id="rId54"/>
    <p:sldId id="379" r:id="rId55"/>
    <p:sldId id="382" r:id="rId56"/>
    <p:sldId id="32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336" userDrawn="1">
          <p15:clr>
            <a:srgbClr val="A4A3A4"/>
          </p15:clr>
        </p15:guide>
        <p15:guide id="4" orient="horz" pos="12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A71315-D290-4571-DB01-FAF6BA690B31}" name="Elizabeth Feldbruegge (Aston Carter)" initials="EF(C" userId="S::v-elizabethf@microsoft.com::8d9d97b7-22ed-43c2-af3e-b07e46fd6454" providerId="AD"/>
  <p188:author id="{B6A3D024-909B-3BC2-1496-FEEAB652808A}" name="Sher Dionisio" initials="" userId="S::Sher.Dionisio@teksystemsgs.com::02daa716-9709-4d47-a153-1943ce1675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27102A9-8310-4765-A935-A1911B00CA5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347" autoAdjust="0"/>
  </p:normalViewPr>
  <p:slideViewPr>
    <p:cSldViewPr>
      <p:cViewPr varScale="1">
        <p:scale>
          <a:sx n="98" d="100"/>
          <a:sy n="98" d="100"/>
        </p:scale>
        <p:origin x="1164" y="90"/>
      </p:cViewPr>
      <p:guideLst>
        <p:guide pos="3840"/>
        <p:guide pos="6816"/>
        <p:guide pos="336"/>
        <p:guide orient="horz" pos="1248"/>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A966AA-C2D0-420D-89FC-1A1AB0AD4072}" type="doc">
      <dgm:prSet loTypeId="urn:microsoft.com/office/officeart/2005/8/layout/hList1" loCatId="process" qsTypeId="urn:microsoft.com/office/officeart/2005/8/quickstyle/simple2" qsCatId="simple" csTypeId="urn:microsoft.com/office/officeart/2005/8/colors/colorful4" csCatId="colorful" phldr="1"/>
      <dgm:spPr/>
      <dgm:t>
        <a:bodyPr/>
        <a:lstStyle/>
        <a:p>
          <a:endParaRPr lang="en-US"/>
        </a:p>
      </dgm:t>
    </dgm:pt>
    <dgm:pt modelId="{45D50368-372D-4F79-95B9-B27BD239F0F6}">
      <dgm:prSet phldrT="[Text]" custT="1"/>
      <dgm:spPr/>
      <dgm:t>
        <a:bodyPr/>
        <a:lstStyle/>
        <a:p>
          <a:r>
            <a:rPr lang="en-US" sz="1800" b="1" dirty="0">
              <a:solidFill>
                <a:schemeClr val="bg1"/>
              </a:solidFill>
              <a:latin typeface="+mj-lt"/>
            </a:rPr>
            <a:t>A</a:t>
          </a:r>
        </a:p>
      </dgm:t>
    </dgm:pt>
    <dgm:pt modelId="{CDE1A78B-2AE4-4A71-9139-416C219BC84D}" type="parTrans" cxnId="{68788A78-9180-41FF-BD09-BF4DBB52EA0D}">
      <dgm:prSet/>
      <dgm:spPr/>
      <dgm:t>
        <a:bodyPr/>
        <a:lstStyle/>
        <a:p>
          <a:endParaRPr lang="en-US" sz="1800" b="1">
            <a:solidFill>
              <a:schemeClr val="bg1"/>
            </a:solidFill>
            <a:latin typeface="+mn-lt"/>
          </a:endParaRPr>
        </a:p>
      </dgm:t>
    </dgm:pt>
    <dgm:pt modelId="{508ABF25-4B40-405C-9E88-248ED8B31B83}" type="sibTrans" cxnId="{68788A78-9180-41FF-BD09-BF4DBB52EA0D}">
      <dgm:prSet/>
      <dgm:spPr/>
      <dgm:t>
        <a:bodyPr/>
        <a:lstStyle/>
        <a:p>
          <a:endParaRPr lang="en-US" sz="1800" b="1">
            <a:solidFill>
              <a:schemeClr val="bg1"/>
            </a:solidFill>
            <a:latin typeface="+mn-lt"/>
          </a:endParaRPr>
        </a:p>
      </dgm:t>
    </dgm:pt>
    <dgm:pt modelId="{15FCB7DF-D0D3-43D8-8FE5-E5FFDED6264E}">
      <dgm:prSet phldrT="[Text]" custT="1"/>
      <dgm:spPr/>
      <dgm:t>
        <a:bodyPr/>
        <a:lstStyle/>
        <a:p>
          <a:pPr marL="0" indent="0">
            <a:buSzPct val="80000"/>
            <a:buFont typeface="Wingdings" pitchFamily="2" charset="2"/>
            <a:buNone/>
          </a:pPr>
          <a:r>
            <a:rPr lang="gl-ES" sz="1600" dirty="0"/>
            <a:t>Marta merca unha chaqueta nunha tenda física. Aos dous días decide devolvela porque xa non lle gusta. A tenda négase, e Marta obrígaos a aceptar a devolución.</a:t>
          </a:r>
          <a:endParaRPr lang="en-US" sz="1600" b="0" dirty="0">
            <a:latin typeface="+mn-lt"/>
          </a:endParaRPr>
        </a:p>
      </dgm:t>
    </dgm:pt>
    <dgm:pt modelId="{5DD5E854-B70B-4927-93DD-9B930567F2D9}" type="parTrans" cxnId="{D8EBBD42-214D-4D3D-9A34-A5A6A40991CD}">
      <dgm:prSet/>
      <dgm:spPr/>
      <dgm:t>
        <a:bodyPr/>
        <a:lstStyle/>
        <a:p>
          <a:endParaRPr lang="en-US" sz="1800" b="1">
            <a:solidFill>
              <a:schemeClr val="bg1"/>
            </a:solidFill>
            <a:latin typeface="+mn-lt"/>
          </a:endParaRPr>
        </a:p>
      </dgm:t>
    </dgm:pt>
    <dgm:pt modelId="{DDE76206-3F7F-4788-87BA-8C9D4D26CDB9}" type="sibTrans" cxnId="{D8EBBD42-214D-4D3D-9A34-A5A6A40991CD}">
      <dgm:prSet/>
      <dgm:spPr/>
      <dgm:t>
        <a:bodyPr/>
        <a:lstStyle/>
        <a:p>
          <a:endParaRPr lang="en-US" sz="1800" b="1">
            <a:solidFill>
              <a:schemeClr val="bg1"/>
            </a:solidFill>
            <a:latin typeface="+mn-lt"/>
          </a:endParaRPr>
        </a:p>
      </dgm:t>
    </dgm:pt>
    <dgm:pt modelId="{196543C5-093B-4437-B406-DBE4B882EA97}">
      <dgm:prSet phldrT="[Text]" custT="1"/>
      <dgm:spPr/>
      <dgm:t>
        <a:bodyPr/>
        <a:lstStyle/>
        <a:p>
          <a:r>
            <a:rPr lang="en-US" sz="1800" b="1" dirty="0">
              <a:solidFill>
                <a:schemeClr val="bg1"/>
              </a:solidFill>
              <a:latin typeface="+mj-lt"/>
            </a:rPr>
            <a:t>B</a:t>
          </a:r>
        </a:p>
      </dgm:t>
    </dgm:pt>
    <dgm:pt modelId="{41DE1F19-4A9F-48CD-A44E-6BF1D04E31EE}" type="parTrans" cxnId="{52499B9F-797A-43CC-89E1-64C52021BFAF}">
      <dgm:prSet/>
      <dgm:spPr/>
      <dgm:t>
        <a:bodyPr/>
        <a:lstStyle/>
        <a:p>
          <a:endParaRPr lang="en-US" sz="1800" b="1">
            <a:solidFill>
              <a:schemeClr val="bg1"/>
            </a:solidFill>
            <a:latin typeface="+mn-lt"/>
          </a:endParaRPr>
        </a:p>
      </dgm:t>
    </dgm:pt>
    <dgm:pt modelId="{F264F018-7FB9-43EC-B595-B986D351AD7B}" type="sibTrans" cxnId="{52499B9F-797A-43CC-89E1-64C52021BFAF}">
      <dgm:prSet/>
      <dgm:spPr/>
      <dgm:t>
        <a:bodyPr/>
        <a:lstStyle/>
        <a:p>
          <a:endParaRPr lang="en-US" sz="1800" b="1">
            <a:solidFill>
              <a:schemeClr val="bg1"/>
            </a:solidFill>
            <a:latin typeface="+mn-lt"/>
          </a:endParaRPr>
        </a:p>
      </dgm:t>
    </dgm:pt>
    <dgm:pt modelId="{C485168C-07AD-4DE6-B17E-1E96E93777D7}">
      <dgm:prSet phldrT="[Text]" custT="1"/>
      <dgm:spPr/>
      <dgm:t>
        <a:bodyPr/>
        <a:lstStyle/>
        <a:p>
          <a:pPr marL="0" indent="0">
            <a:buNone/>
          </a:pPr>
          <a:r>
            <a:rPr lang="gl-ES" sz="1600" dirty="0"/>
            <a:t>Daniel compra uns auriculares por internet. Cando chegan, non lle convencen. Decide devolvelos aos 10 días e a tenda acepta sen problemas</a:t>
          </a:r>
          <a:endParaRPr lang="en-US" sz="1800" b="0" dirty="0">
            <a:latin typeface="+mn-lt"/>
          </a:endParaRPr>
        </a:p>
      </dgm:t>
    </dgm:pt>
    <dgm:pt modelId="{2EA2CE1F-978B-4B0A-92B2-CA23FBAEB8C0}" type="parTrans" cxnId="{B374803A-F1D8-4C12-8B03-25954CE7DDA9}">
      <dgm:prSet/>
      <dgm:spPr/>
      <dgm:t>
        <a:bodyPr/>
        <a:lstStyle/>
        <a:p>
          <a:endParaRPr lang="en-US" sz="1800" b="1">
            <a:solidFill>
              <a:schemeClr val="bg1"/>
            </a:solidFill>
            <a:latin typeface="+mn-lt"/>
          </a:endParaRPr>
        </a:p>
      </dgm:t>
    </dgm:pt>
    <dgm:pt modelId="{05F43B89-7F05-43F2-A0A8-66E0914D6EC4}" type="sibTrans" cxnId="{B374803A-F1D8-4C12-8B03-25954CE7DDA9}">
      <dgm:prSet/>
      <dgm:spPr/>
      <dgm:t>
        <a:bodyPr/>
        <a:lstStyle/>
        <a:p>
          <a:endParaRPr lang="en-US" sz="1800" b="1">
            <a:solidFill>
              <a:schemeClr val="bg1"/>
            </a:solidFill>
            <a:latin typeface="+mn-lt"/>
          </a:endParaRPr>
        </a:p>
      </dgm:t>
    </dgm:pt>
    <dgm:pt modelId="{CA2BABAF-EDAA-4496-8316-FD6EA3643E8F}">
      <dgm:prSet phldrT="[Text]" custT="1"/>
      <dgm:spPr/>
      <dgm:t>
        <a:bodyPr/>
        <a:lstStyle/>
        <a:p>
          <a:r>
            <a:rPr lang="en-US" sz="1800" b="1" dirty="0">
              <a:solidFill>
                <a:schemeClr val="bg1"/>
              </a:solidFill>
              <a:latin typeface="+mj-lt"/>
            </a:rPr>
            <a:t>C</a:t>
          </a:r>
        </a:p>
      </dgm:t>
    </dgm:pt>
    <dgm:pt modelId="{2B1B4805-2FB7-402F-86A8-587F29181C18}" type="parTrans" cxnId="{4011B082-09BD-4DD1-A54F-EA5AB249A3C2}">
      <dgm:prSet/>
      <dgm:spPr/>
      <dgm:t>
        <a:bodyPr/>
        <a:lstStyle/>
        <a:p>
          <a:endParaRPr lang="en-US" sz="1800" b="1">
            <a:solidFill>
              <a:schemeClr val="bg1"/>
            </a:solidFill>
            <a:latin typeface="+mn-lt"/>
          </a:endParaRPr>
        </a:p>
      </dgm:t>
    </dgm:pt>
    <dgm:pt modelId="{4498AB02-A1BF-4D28-8918-F87A89CEE23B}" type="sibTrans" cxnId="{4011B082-09BD-4DD1-A54F-EA5AB249A3C2}">
      <dgm:prSet/>
      <dgm:spPr/>
      <dgm:t>
        <a:bodyPr/>
        <a:lstStyle/>
        <a:p>
          <a:endParaRPr lang="en-US" sz="1800" b="1">
            <a:solidFill>
              <a:schemeClr val="bg1"/>
            </a:solidFill>
            <a:latin typeface="+mn-lt"/>
          </a:endParaRPr>
        </a:p>
      </dgm:t>
    </dgm:pt>
    <dgm:pt modelId="{ABC1EDDD-C08B-4F9C-8453-9CEFCC2AF319}">
      <dgm:prSet phldrT="[Text]" custT="1"/>
      <dgm:spPr/>
      <dgm:t>
        <a:bodyPr/>
        <a:lstStyle/>
        <a:p>
          <a:pPr marL="0" indent="0">
            <a:buNone/>
          </a:pPr>
          <a:r>
            <a:rPr lang="pt-BR" sz="1600" dirty="0"/>
            <a:t>Lucía compra </a:t>
          </a:r>
          <a:r>
            <a:rPr lang="pt-BR" sz="1600" dirty="0" err="1"/>
            <a:t>un</a:t>
          </a:r>
          <a:r>
            <a:rPr lang="pt-BR" sz="1600" dirty="0"/>
            <a:t> móbil que deixa de funcionar ao </a:t>
          </a:r>
          <a:r>
            <a:rPr lang="pt-BR" sz="1600" dirty="0" err="1"/>
            <a:t>mes</a:t>
          </a:r>
          <a:r>
            <a:rPr lang="pt-BR" sz="1600" dirty="0"/>
            <a:t>. Como perdeu o ticket, non presenta </a:t>
          </a:r>
          <a:r>
            <a:rPr lang="pt-BR" sz="1600" dirty="0" err="1"/>
            <a:t>ningunha</a:t>
          </a:r>
          <a:r>
            <a:rPr lang="pt-BR" sz="1600" dirty="0"/>
            <a:t> proba de compra e </a:t>
          </a:r>
          <a:r>
            <a:rPr lang="pt-BR" sz="1600" dirty="0" err="1"/>
            <a:t>esíxelle</a:t>
          </a:r>
          <a:r>
            <a:rPr lang="pt-BR" sz="1600" dirty="0"/>
            <a:t> á tenda </a:t>
          </a:r>
          <a:r>
            <a:rPr lang="pt-BR" sz="1600" dirty="0" err="1"/>
            <a:t>un</a:t>
          </a:r>
          <a:r>
            <a:rPr lang="pt-BR" sz="1600" dirty="0"/>
            <a:t> móbil novo de </a:t>
          </a:r>
          <a:r>
            <a:rPr lang="pt-BR" sz="1600" dirty="0" err="1"/>
            <a:t>inmediato</a:t>
          </a:r>
          <a:r>
            <a:rPr lang="pt-BR" sz="1600" dirty="0"/>
            <a:t>.</a:t>
          </a:r>
          <a:endParaRPr lang="en-US" sz="1800" b="0" dirty="0">
            <a:latin typeface="+mn-lt"/>
          </a:endParaRPr>
        </a:p>
      </dgm:t>
    </dgm:pt>
    <dgm:pt modelId="{33D02404-349E-4E82-A8BA-C0A907006883}" type="parTrans" cxnId="{9C4BE375-6187-4BD4-A343-9FC71D796AF1}">
      <dgm:prSet/>
      <dgm:spPr/>
      <dgm:t>
        <a:bodyPr/>
        <a:lstStyle/>
        <a:p>
          <a:endParaRPr lang="en-US" sz="1800" b="1">
            <a:solidFill>
              <a:schemeClr val="bg1"/>
            </a:solidFill>
            <a:latin typeface="+mn-lt"/>
          </a:endParaRPr>
        </a:p>
      </dgm:t>
    </dgm:pt>
    <dgm:pt modelId="{7D85D88C-6545-49D9-9F9D-01270187B165}" type="sibTrans" cxnId="{9C4BE375-6187-4BD4-A343-9FC71D796AF1}">
      <dgm:prSet/>
      <dgm:spPr/>
      <dgm:t>
        <a:bodyPr/>
        <a:lstStyle/>
        <a:p>
          <a:endParaRPr lang="en-US" sz="1800" b="1">
            <a:solidFill>
              <a:schemeClr val="bg1"/>
            </a:solidFill>
            <a:latin typeface="+mn-lt"/>
          </a:endParaRPr>
        </a:p>
      </dgm:t>
    </dgm:pt>
    <dgm:pt modelId="{C29EC1FB-0F88-3C47-97B6-54FD5C1C8870}" type="pres">
      <dgm:prSet presAssocID="{B6A966AA-C2D0-420D-89FC-1A1AB0AD4072}" presName="Name0" presStyleCnt="0">
        <dgm:presLayoutVars>
          <dgm:dir/>
          <dgm:animLvl val="lvl"/>
          <dgm:resizeHandles val="exact"/>
        </dgm:presLayoutVars>
      </dgm:prSet>
      <dgm:spPr/>
    </dgm:pt>
    <dgm:pt modelId="{ADB327D3-52DB-1445-A96B-EF6D2E0B16E4}" type="pres">
      <dgm:prSet presAssocID="{45D50368-372D-4F79-95B9-B27BD239F0F6}" presName="composite" presStyleCnt="0"/>
      <dgm:spPr/>
    </dgm:pt>
    <dgm:pt modelId="{DD463280-D303-794C-B09C-4ECB799215C2}" type="pres">
      <dgm:prSet presAssocID="{45D50368-372D-4F79-95B9-B27BD239F0F6}" presName="parTx" presStyleLbl="alignNode1" presStyleIdx="0" presStyleCnt="3">
        <dgm:presLayoutVars>
          <dgm:chMax val="0"/>
          <dgm:chPref val="0"/>
          <dgm:bulletEnabled val="1"/>
        </dgm:presLayoutVars>
      </dgm:prSet>
      <dgm:spPr/>
    </dgm:pt>
    <dgm:pt modelId="{E848DF84-5C79-9743-98DE-5D38E93C2E77}" type="pres">
      <dgm:prSet presAssocID="{45D50368-372D-4F79-95B9-B27BD239F0F6}" presName="desTx" presStyleLbl="alignAccFollowNode1" presStyleIdx="0" presStyleCnt="3">
        <dgm:presLayoutVars>
          <dgm:bulletEnabled val="1"/>
        </dgm:presLayoutVars>
      </dgm:prSet>
      <dgm:spPr/>
    </dgm:pt>
    <dgm:pt modelId="{0D7545C3-E7F5-F841-B6FD-8A00114A40BC}" type="pres">
      <dgm:prSet presAssocID="{508ABF25-4B40-405C-9E88-248ED8B31B83}" presName="space" presStyleCnt="0"/>
      <dgm:spPr/>
    </dgm:pt>
    <dgm:pt modelId="{6403012F-8087-D44F-BC66-9A253EB51881}" type="pres">
      <dgm:prSet presAssocID="{196543C5-093B-4437-B406-DBE4B882EA97}" presName="composite" presStyleCnt="0"/>
      <dgm:spPr/>
    </dgm:pt>
    <dgm:pt modelId="{B9EB37A9-1D7E-7149-927E-34D8351FF895}" type="pres">
      <dgm:prSet presAssocID="{196543C5-093B-4437-B406-DBE4B882EA97}" presName="parTx" presStyleLbl="alignNode1" presStyleIdx="1" presStyleCnt="3">
        <dgm:presLayoutVars>
          <dgm:chMax val="0"/>
          <dgm:chPref val="0"/>
          <dgm:bulletEnabled val="1"/>
        </dgm:presLayoutVars>
      </dgm:prSet>
      <dgm:spPr/>
    </dgm:pt>
    <dgm:pt modelId="{6952108E-7D7A-7F44-9125-0D8161D2D19D}" type="pres">
      <dgm:prSet presAssocID="{196543C5-093B-4437-B406-DBE4B882EA97}" presName="desTx" presStyleLbl="alignAccFollowNode1" presStyleIdx="1" presStyleCnt="3">
        <dgm:presLayoutVars>
          <dgm:bulletEnabled val="1"/>
        </dgm:presLayoutVars>
      </dgm:prSet>
      <dgm:spPr/>
    </dgm:pt>
    <dgm:pt modelId="{AD1378BF-DF2B-D74B-AC69-4EDE19596C2D}" type="pres">
      <dgm:prSet presAssocID="{F264F018-7FB9-43EC-B595-B986D351AD7B}" presName="space" presStyleCnt="0"/>
      <dgm:spPr/>
    </dgm:pt>
    <dgm:pt modelId="{6A763BFF-0145-7A48-BBF0-EB49F13226EB}" type="pres">
      <dgm:prSet presAssocID="{CA2BABAF-EDAA-4496-8316-FD6EA3643E8F}" presName="composite" presStyleCnt="0"/>
      <dgm:spPr/>
    </dgm:pt>
    <dgm:pt modelId="{F926D31E-CA40-D74A-A000-3256D96357EE}" type="pres">
      <dgm:prSet presAssocID="{CA2BABAF-EDAA-4496-8316-FD6EA3643E8F}" presName="parTx" presStyleLbl="alignNode1" presStyleIdx="2" presStyleCnt="3">
        <dgm:presLayoutVars>
          <dgm:chMax val="0"/>
          <dgm:chPref val="0"/>
          <dgm:bulletEnabled val="1"/>
        </dgm:presLayoutVars>
      </dgm:prSet>
      <dgm:spPr/>
    </dgm:pt>
    <dgm:pt modelId="{0BD351AE-22AB-DF40-87EE-DD0C6FA97F60}" type="pres">
      <dgm:prSet presAssocID="{CA2BABAF-EDAA-4496-8316-FD6EA3643E8F}" presName="desTx" presStyleLbl="alignAccFollowNode1" presStyleIdx="2" presStyleCnt="3">
        <dgm:presLayoutVars>
          <dgm:bulletEnabled val="1"/>
        </dgm:presLayoutVars>
      </dgm:prSet>
      <dgm:spPr/>
    </dgm:pt>
  </dgm:ptLst>
  <dgm:cxnLst>
    <dgm:cxn modelId="{B374803A-F1D8-4C12-8B03-25954CE7DDA9}" srcId="{196543C5-093B-4437-B406-DBE4B882EA97}" destId="{C485168C-07AD-4DE6-B17E-1E96E93777D7}" srcOrd="0" destOrd="0" parTransId="{2EA2CE1F-978B-4B0A-92B2-CA23FBAEB8C0}" sibTransId="{05F43B89-7F05-43F2-A0A8-66E0914D6EC4}"/>
    <dgm:cxn modelId="{D8EBBD42-214D-4D3D-9A34-A5A6A40991CD}" srcId="{45D50368-372D-4F79-95B9-B27BD239F0F6}" destId="{15FCB7DF-D0D3-43D8-8FE5-E5FFDED6264E}" srcOrd="0" destOrd="0" parTransId="{5DD5E854-B70B-4927-93DD-9B930567F2D9}" sibTransId="{DDE76206-3F7F-4788-87BA-8C9D4D26CDB9}"/>
    <dgm:cxn modelId="{1275A750-4BDD-954C-B46C-F4AC979B7686}" type="presOf" srcId="{ABC1EDDD-C08B-4F9C-8453-9CEFCC2AF319}" destId="{0BD351AE-22AB-DF40-87EE-DD0C6FA97F60}" srcOrd="0" destOrd="0" presId="urn:microsoft.com/office/officeart/2005/8/layout/hList1"/>
    <dgm:cxn modelId="{23A34375-575A-FC4D-8744-666612E8D70A}" type="presOf" srcId="{B6A966AA-C2D0-420D-89FC-1A1AB0AD4072}" destId="{C29EC1FB-0F88-3C47-97B6-54FD5C1C8870}" srcOrd="0" destOrd="0" presId="urn:microsoft.com/office/officeart/2005/8/layout/hList1"/>
    <dgm:cxn modelId="{9C4BE375-6187-4BD4-A343-9FC71D796AF1}" srcId="{CA2BABAF-EDAA-4496-8316-FD6EA3643E8F}" destId="{ABC1EDDD-C08B-4F9C-8453-9CEFCC2AF319}" srcOrd="0" destOrd="0" parTransId="{33D02404-349E-4E82-A8BA-C0A907006883}" sibTransId="{7D85D88C-6545-49D9-9F9D-01270187B165}"/>
    <dgm:cxn modelId="{68788A78-9180-41FF-BD09-BF4DBB52EA0D}" srcId="{B6A966AA-C2D0-420D-89FC-1A1AB0AD4072}" destId="{45D50368-372D-4F79-95B9-B27BD239F0F6}" srcOrd="0" destOrd="0" parTransId="{CDE1A78B-2AE4-4A71-9139-416C219BC84D}" sibTransId="{508ABF25-4B40-405C-9E88-248ED8B31B83}"/>
    <dgm:cxn modelId="{59349C7A-9F5B-7B49-BFE4-CC3D3DB4EFB8}" type="presOf" srcId="{196543C5-093B-4437-B406-DBE4B882EA97}" destId="{B9EB37A9-1D7E-7149-927E-34D8351FF895}" srcOrd="0" destOrd="0" presId="urn:microsoft.com/office/officeart/2005/8/layout/hList1"/>
    <dgm:cxn modelId="{4011B082-09BD-4DD1-A54F-EA5AB249A3C2}" srcId="{B6A966AA-C2D0-420D-89FC-1A1AB0AD4072}" destId="{CA2BABAF-EDAA-4496-8316-FD6EA3643E8F}" srcOrd="2" destOrd="0" parTransId="{2B1B4805-2FB7-402F-86A8-587F29181C18}" sibTransId="{4498AB02-A1BF-4D28-8918-F87A89CEE23B}"/>
    <dgm:cxn modelId="{5742FA89-2FD2-8048-9255-450094B9A51C}" type="presOf" srcId="{45D50368-372D-4F79-95B9-B27BD239F0F6}" destId="{DD463280-D303-794C-B09C-4ECB799215C2}" srcOrd="0" destOrd="0" presId="urn:microsoft.com/office/officeart/2005/8/layout/hList1"/>
    <dgm:cxn modelId="{52499B9F-797A-43CC-89E1-64C52021BFAF}" srcId="{B6A966AA-C2D0-420D-89FC-1A1AB0AD4072}" destId="{196543C5-093B-4437-B406-DBE4B882EA97}" srcOrd="1" destOrd="0" parTransId="{41DE1F19-4A9F-48CD-A44E-6BF1D04E31EE}" sibTransId="{F264F018-7FB9-43EC-B595-B986D351AD7B}"/>
    <dgm:cxn modelId="{61C0DAC4-B31E-CA40-9649-D9E44B6CCA9B}" type="presOf" srcId="{C485168C-07AD-4DE6-B17E-1E96E93777D7}" destId="{6952108E-7D7A-7F44-9125-0D8161D2D19D}" srcOrd="0" destOrd="0" presId="urn:microsoft.com/office/officeart/2005/8/layout/hList1"/>
    <dgm:cxn modelId="{E4C038CE-25F9-6A4F-96A6-75685D57A93A}" type="presOf" srcId="{CA2BABAF-EDAA-4496-8316-FD6EA3643E8F}" destId="{F926D31E-CA40-D74A-A000-3256D96357EE}" srcOrd="0" destOrd="0" presId="urn:microsoft.com/office/officeart/2005/8/layout/hList1"/>
    <dgm:cxn modelId="{487A82E7-D5DE-F542-9968-EBD29833B8DE}" type="presOf" srcId="{15FCB7DF-D0D3-43D8-8FE5-E5FFDED6264E}" destId="{E848DF84-5C79-9743-98DE-5D38E93C2E77}" srcOrd="0" destOrd="0" presId="urn:microsoft.com/office/officeart/2005/8/layout/hList1"/>
    <dgm:cxn modelId="{31BEAEBF-FAF3-014D-B1CE-345AE545273D}" type="presParOf" srcId="{C29EC1FB-0F88-3C47-97B6-54FD5C1C8870}" destId="{ADB327D3-52DB-1445-A96B-EF6D2E0B16E4}" srcOrd="0" destOrd="0" presId="urn:microsoft.com/office/officeart/2005/8/layout/hList1"/>
    <dgm:cxn modelId="{A3B1D8E1-6805-5E41-A80D-2940F5E0BCEA}" type="presParOf" srcId="{ADB327D3-52DB-1445-A96B-EF6D2E0B16E4}" destId="{DD463280-D303-794C-B09C-4ECB799215C2}" srcOrd="0" destOrd="0" presId="urn:microsoft.com/office/officeart/2005/8/layout/hList1"/>
    <dgm:cxn modelId="{3B5CCE99-0DC6-014C-9860-4554AB51AA59}" type="presParOf" srcId="{ADB327D3-52DB-1445-A96B-EF6D2E0B16E4}" destId="{E848DF84-5C79-9743-98DE-5D38E93C2E77}" srcOrd="1" destOrd="0" presId="urn:microsoft.com/office/officeart/2005/8/layout/hList1"/>
    <dgm:cxn modelId="{45CDCA9A-6A4C-F344-ABD0-65F3A16066B6}" type="presParOf" srcId="{C29EC1FB-0F88-3C47-97B6-54FD5C1C8870}" destId="{0D7545C3-E7F5-F841-B6FD-8A00114A40BC}" srcOrd="1" destOrd="0" presId="urn:microsoft.com/office/officeart/2005/8/layout/hList1"/>
    <dgm:cxn modelId="{D5C60F5E-CDBB-3E4E-8179-DE3EC2B09513}" type="presParOf" srcId="{C29EC1FB-0F88-3C47-97B6-54FD5C1C8870}" destId="{6403012F-8087-D44F-BC66-9A253EB51881}" srcOrd="2" destOrd="0" presId="urn:microsoft.com/office/officeart/2005/8/layout/hList1"/>
    <dgm:cxn modelId="{B2E795C8-5CAA-AF43-9FAE-930E42A9BDBF}" type="presParOf" srcId="{6403012F-8087-D44F-BC66-9A253EB51881}" destId="{B9EB37A9-1D7E-7149-927E-34D8351FF895}" srcOrd="0" destOrd="0" presId="urn:microsoft.com/office/officeart/2005/8/layout/hList1"/>
    <dgm:cxn modelId="{5A109D41-13FB-154D-86CA-6FB7C203A1A1}" type="presParOf" srcId="{6403012F-8087-D44F-BC66-9A253EB51881}" destId="{6952108E-7D7A-7F44-9125-0D8161D2D19D}" srcOrd="1" destOrd="0" presId="urn:microsoft.com/office/officeart/2005/8/layout/hList1"/>
    <dgm:cxn modelId="{5BFB47A1-28A8-054C-8725-A03CD564A124}" type="presParOf" srcId="{C29EC1FB-0F88-3C47-97B6-54FD5C1C8870}" destId="{AD1378BF-DF2B-D74B-AC69-4EDE19596C2D}" srcOrd="3" destOrd="0" presId="urn:microsoft.com/office/officeart/2005/8/layout/hList1"/>
    <dgm:cxn modelId="{5C63FCD3-6435-6042-9A16-2856ABADDFCE}" type="presParOf" srcId="{C29EC1FB-0F88-3C47-97B6-54FD5C1C8870}" destId="{6A763BFF-0145-7A48-BBF0-EB49F13226EB}" srcOrd="4" destOrd="0" presId="urn:microsoft.com/office/officeart/2005/8/layout/hList1"/>
    <dgm:cxn modelId="{0CF77188-182D-3E43-AF75-8B997321B5F2}" type="presParOf" srcId="{6A763BFF-0145-7A48-BBF0-EB49F13226EB}" destId="{F926D31E-CA40-D74A-A000-3256D96357EE}" srcOrd="0" destOrd="0" presId="urn:microsoft.com/office/officeart/2005/8/layout/hList1"/>
    <dgm:cxn modelId="{8E119EB0-60CF-8241-83F5-35173A30B716}" type="presParOf" srcId="{6A763BFF-0145-7A48-BBF0-EB49F13226EB}" destId="{0BD351AE-22AB-DF40-87EE-DD0C6FA97F60}"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63280-D303-794C-B09C-4ECB799215C2}">
      <dsp:nvSpPr>
        <dsp:cNvPr id="0" name=""/>
        <dsp:cNvSpPr/>
      </dsp:nvSpPr>
      <dsp:spPr>
        <a:xfrm>
          <a:off x="2165" y="6687"/>
          <a:ext cx="2111796" cy="4608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j-lt"/>
            </a:rPr>
            <a:t>A</a:t>
          </a:r>
        </a:p>
      </dsp:txBody>
      <dsp:txXfrm>
        <a:off x="2165" y="6687"/>
        <a:ext cx="2111796" cy="460800"/>
      </dsp:txXfrm>
    </dsp:sp>
    <dsp:sp modelId="{E848DF84-5C79-9743-98DE-5D38E93C2E77}">
      <dsp:nvSpPr>
        <dsp:cNvPr id="0" name=""/>
        <dsp:cNvSpPr/>
      </dsp:nvSpPr>
      <dsp:spPr>
        <a:xfrm>
          <a:off x="2165" y="467487"/>
          <a:ext cx="2111796" cy="219600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SzPct val="80000"/>
            <a:buFont typeface="Wingdings" pitchFamily="2" charset="2"/>
            <a:buNone/>
          </a:pPr>
          <a:r>
            <a:rPr lang="gl-ES" sz="1600" kern="1200" dirty="0"/>
            <a:t>Marta merca unha chaqueta nunha tenda física. Aos dous días decide devolvela porque xa non lle gusta. A tenda négase, e Marta obrígaos a aceptar a devolución.</a:t>
          </a:r>
          <a:endParaRPr lang="en-US" sz="1600" b="0" kern="1200" dirty="0">
            <a:latin typeface="+mn-lt"/>
          </a:endParaRPr>
        </a:p>
      </dsp:txBody>
      <dsp:txXfrm>
        <a:off x="2165" y="467487"/>
        <a:ext cx="2111796" cy="2196000"/>
      </dsp:txXfrm>
    </dsp:sp>
    <dsp:sp modelId="{B9EB37A9-1D7E-7149-927E-34D8351FF895}">
      <dsp:nvSpPr>
        <dsp:cNvPr id="0" name=""/>
        <dsp:cNvSpPr/>
      </dsp:nvSpPr>
      <dsp:spPr>
        <a:xfrm>
          <a:off x="2409614" y="6687"/>
          <a:ext cx="2111796" cy="460800"/>
        </a:xfrm>
        <a:prstGeom prst="rect">
          <a:avLst/>
        </a:prstGeom>
        <a:solidFill>
          <a:schemeClr val="accent4">
            <a:hueOff val="-99754"/>
            <a:satOff val="17155"/>
            <a:lumOff val="-1"/>
            <a:alphaOff val="0"/>
          </a:schemeClr>
        </a:solidFill>
        <a:ln w="12700" cap="flat" cmpd="sng" algn="ctr">
          <a:solidFill>
            <a:schemeClr val="accent4">
              <a:hueOff val="-99754"/>
              <a:satOff val="17155"/>
              <a:lumOff val="-1"/>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j-lt"/>
            </a:rPr>
            <a:t>B</a:t>
          </a:r>
        </a:p>
      </dsp:txBody>
      <dsp:txXfrm>
        <a:off x="2409614" y="6687"/>
        <a:ext cx="2111796" cy="460800"/>
      </dsp:txXfrm>
    </dsp:sp>
    <dsp:sp modelId="{6952108E-7D7A-7F44-9125-0D8161D2D19D}">
      <dsp:nvSpPr>
        <dsp:cNvPr id="0" name=""/>
        <dsp:cNvSpPr/>
      </dsp:nvSpPr>
      <dsp:spPr>
        <a:xfrm>
          <a:off x="2409614" y="467487"/>
          <a:ext cx="2111796" cy="2196000"/>
        </a:xfrm>
        <a:prstGeom prst="rect">
          <a:avLst/>
        </a:prstGeom>
        <a:solidFill>
          <a:schemeClr val="accent4">
            <a:tint val="40000"/>
            <a:alpha val="90000"/>
            <a:hueOff val="-132231"/>
            <a:satOff val="18004"/>
            <a:lumOff val="1032"/>
            <a:alphaOff val="0"/>
          </a:schemeClr>
        </a:solidFill>
        <a:ln w="12700" cap="flat" cmpd="sng" algn="ctr">
          <a:solidFill>
            <a:schemeClr val="accent4">
              <a:tint val="40000"/>
              <a:alpha val="90000"/>
              <a:hueOff val="-132231"/>
              <a:satOff val="18004"/>
              <a:lumOff val="10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gl-ES" sz="1600" kern="1200" dirty="0"/>
            <a:t>Daniel compra uns auriculares por internet. Cando chegan, non lle convencen. Decide devolvelos aos 10 días e a tenda acepta sen problemas</a:t>
          </a:r>
          <a:endParaRPr lang="en-US" sz="1800" b="0" kern="1200" dirty="0">
            <a:latin typeface="+mn-lt"/>
          </a:endParaRPr>
        </a:p>
      </dsp:txBody>
      <dsp:txXfrm>
        <a:off x="2409614" y="467487"/>
        <a:ext cx="2111796" cy="2196000"/>
      </dsp:txXfrm>
    </dsp:sp>
    <dsp:sp modelId="{F926D31E-CA40-D74A-A000-3256D96357EE}">
      <dsp:nvSpPr>
        <dsp:cNvPr id="0" name=""/>
        <dsp:cNvSpPr/>
      </dsp:nvSpPr>
      <dsp:spPr>
        <a:xfrm>
          <a:off x="4817062" y="6687"/>
          <a:ext cx="2111796" cy="460800"/>
        </a:xfrm>
        <a:prstGeom prst="rect">
          <a:avLst/>
        </a:prstGeom>
        <a:solidFill>
          <a:schemeClr val="accent4">
            <a:hueOff val="-199508"/>
            <a:satOff val="34309"/>
            <a:lumOff val="-1"/>
            <a:alphaOff val="0"/>
          </a:schemeClr>
        </a:solidFill>
        <a:ln w="12700" cap="flat" cmpd="sng" algn="ctr">
          <a:solidFill>
            <a:schemeClr val="accent4">
              <a:hueOff val="-199508"/>
              <a:satOff val="34309"/>
              <a:lumOff val="-1"/>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j-lt"/>
            </a:rPr>
            <a:t>C</a:t>
          </a:r>
        </a:p>
      </dsp:txBody>
      <dsp:txXfrm>
        <a:off x="4817062" y="6687"/>
        <a:ext cx="2111796" cy="460800"/>
      </dsp:txXfrm>
    </dsp:sp>
    <dsp:sp modelId="{0BD351AE-22AB-DF40-87EE-DD0C6FA97F60}">
      <dsp:nvSpPr>
        <dsp:cNvPr id="0" name=""/>
        <dsp:cNvSpPr/>
      </dsp:nvSpPr>
      <dsp:spPr>
        <a:xfrm>
          <a:off x="4817062" y="467487"/>
          <a:ext cx="2111796" cy="2196000"/>
        </a:xfrm>
        <a:prstGeom prst="rect">
          <a:avLst/>
        </a:prstGeom>
        <a:solidFill>
          <a:schemeClr val="accent4">
            <a:tint val="40000"/>
            <a:alpha val="90000"/>
            <a:hueOff val="-264463"/>
            <a:satOff val="36008"/>
            <a:lumOff val="2065"/>
            <a:alphaOff val="0"/>
          </a:schemeClr>
        </a:solidFill>
        <a:ln w="12700" cap="flat" cmpd="sng" algn="ctr">
          <a:solidFill>
            <a:schemeClr val="accent4">
              <a:tint val="40000"/>
              <a:alpha val="90000"/>
              <a:hueOff val="-264463"/>
              <a:satOff val="36008"/>
              <a:lumOff val="20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None/>
          </a:pPr>
          <a:r>
            <a:rPr lang="pt-BR" sz="1600" kern="1200" dirty="0"/>
            <a:t>Lucía compra </a:t>
          </a:r>
          <a:r>
            <a:rPr lang="pt-BR" sz="1600" kern="1200" dirty="0" err="1"/>
            <a:t>un</a:t>
          </a:r>
          <a:r>
            <a:rPr lang="pt-BR" sz="1600" kern="1200" dirty="0"/>
            <a:t> móbil que deixa de funcionar ao </a:t>
          </a:r>
          <a:r>
            <a:rPr lang="pt-BR" sz="1600" kern="1200" dirty="0" err="1"/>
            <a:t>mes</a:t>
          </a:r>
          <a:r>
            <a:rPr lang="pt-BR" sz="1600" kern="1200" dirty="0"/>
            <a:t>. Como perdeu o ticket, non presenta </a:t>
          </a:r>
          <a:r>
            <a:rPr lang="pt-BR" sz="1600" kern="1200" dirty="0" err="1"/>
            <a:t>ningunha</a:t>
          </a:r>
          <a:r>
            <a:rPr lang="pt-BR" sz="1600" kern="1200" dirty="0"/>
            <a:t> proba de compra e </a:t>
          </a:r>
          <a:r>
            <a:rPr lang="pt-BR" sz="1600" kern="1200" dirty="0" err="1"/>
            <a:t>esíxelle</a:t>
          </a:r>
          <a:r>
            <a:rPr lang="pt-BR" sz="1600" kern="1200" dirty="0"/>
            <a:t> á tenda </a:t>
          </a:r>
          <a:r>
            <a:rPr lang="pt-BR" sz="1600" kern="1200" dirty="0" err="1"/>
            <a:t>un</a:t>
          </a:r>
          <a:r>
            <a:rPr lang="pt-BR" sz="1600" kern="1200" dirty="0"/>
            <a:t> móbil novo de </a:t>
          </a:r>
          <a:r>
            <a:rPr lang="pt-BR" sz="1600" kern="1200" dirty="0" err="1"/>
            <a:t>inmediato</a:t>
          </a:r>
          <a:r>
            <a:rPr lang="pt-BR" sz="1600" kern="1200" dirty="0"/>
            <a:t>.</a:t>
          </a:r>
          <a:endParaRPr lang="en-US" sz="1800" b="0" kern="1200" dirty="0">
            <a:latin typeface="+mn-lt"/>
          </a:endParaRPr>
        </a:p>
      </dsp:txBody>
      <dsp:txXfrm>
        <a:off x="4817062" y="467487"/>
        <a:ext cx="2111796" cy="2196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5/31/2025</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‹Nº›</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5/31/2025</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‹Nº›</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FB667E1-E601-4AAF-B95C-B25720D70A60}" type="slidenum">
              <a:rPr lang="gl-ES" smtClean="0"/>
              <a:t>22</a:t>
            </a:fld>
            <a:endParaRPr lang="gl-ES" dirty="0"/>
          </a:p>
        </p:txBody>
      </p:sp>
    </p:spTree>
    <p:extLst>
      <p:ext uri="{BB962C8B-B14F-4D97-AF65-F5344CB8AC3E}">
        <p14:creationId xmlns:p14="http://schemas.microsoft.com/office/powerpoint/2010/main" val="1851335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293D5A-F8B8-8C2B-FCAE-05ED2FCE8F54}"/>
              </a:ext>
            </a:extLst>
          </p:cNvPr>
          <p:cNvSpPr/>
          <p:nvPr userDrawn="1"/>
        </p:nvSpPr>
        <p:spPr>
          <a:xfrm>
            <a:off x="0" y="5603786"/>
            <a:ext cx="12188952" cy="125420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1FD55A8-DC6B-7CD4-984D-F2CF5B782DAB}"/>
              </a:ext>
            </a:extLst>
          </p:cNvPr>
          <p:cNvSpPr/>
          <p:nvPr userDrawn="1"/>
        </p:nvSpPr>
        <p:spPr>
          <a:xfrm>
            <a:off x="0" y="0"/>
            <a:ext cx="12192000" cy="28194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30352" y="457200"/>
            <a:ext cx="10317914" cy="1828800"/>
          </a:xfrm>
        </p:spPr>
        <p:txBody>
          <a:bodyPr lIns="0" tIns="0" rIns="0" bIns="0" anchor="b" anchorCtr="0">
            <a:normAutofit/>
          </a:bodyPr>
          <a:lstStyle>
            <a:lvl1pPr algn="l">
              <a:defRPr sz="6000" cap="all" baseline="0">
                <a:solidFill>
                  <a:schemeClr val="tx1"/>
                </a:solidFill>
              </a:defRPr>
            </a:lvl1pPr>
          </a:lstStyle>
          <a:p>
            <a:r>
              <a:rPr lang="en-US" dirty="0"/>
              <a:t>Click to edit Master title style</a:t>
            </a:r>
            <a:endParaRPr dirty="0"/>
          </a:p>
        </p:txBody>
      </p:sp>
      <p:sp>
        <p:nvSpPr>
          <p:cNvPr id="3" name="Subtitle 2"/>
          <p:cNvSpPr>
            <a:spLocks noGrp="1"/>
          </p:cNvSpPr>
          <p:nvPr>
            <p:ph type="subTitle" idx="1"/>
          </p:nvPr>
        </p:nvSpPr>
        <p:spPr>
          <a:xfrm>
            <a:off x="530352" y="5776779"/>
            <a:ext cx="11201400" cy="908222"/>
          </a:xfrm>
        </p:spPr>
        <p:txBody>
          <a:bodyPr lIns="0" tIns="0" rIns="0" bIns="0" anchor="ctr" anchorCtr="0">
            <a:normAutofit/>
          </a:bodyPr>
          <a:lstStyle>
            <a:lvl1pPr marL="0" indent="0" algn="l">
              <a:spcBef>
                <a:spcPts val="0"/>
              </a:spcBef>
              <a:buNone/>
              <a:defRPr sz="2400" cap="none" baseline="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endParaRPr dirty="0"/>
          </a:p>
        </p:txBody>
      </p:sp>
      <p:cxnSp>
        <p:nvCxnSpPr>
          <p:cNvPr id="10" name="Straight Connector 9">
            <a:extLst>
              <a:ext uri="{FF2B5EF4-FFF2-40B4-BE49-F238E27FC236}">
                <a16:creationId xmlns:a16="http://schemas.microsoft.com/office/drawing/2014/main" id="{DCFC68E0-D9CA-4632-6C16-A37FF1C296C0}"/>
              </a:ext>
            </a:extLst>
          </p:cNvPr>
          <p:cNvCxnSpPr>
            <a:cxnSpLocks/>
          </p:cNvCxnSpPr>
          <p:nvPr userDrawn="1"/>
        </p:nvCxnSpPr>
        <p:spPr>
          <a:xfrm>
            <a:off x="0" y="5614416"/>
            <a:ext cx="12188952" cy="0"/>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2">
            <a:extLst>
              <a:ext uri="{FF2B5EF4-FFF2-40B4-BE49-F238E27FC236}">
                <a16:creationId xmlns:a16="http://schemas.microsoft.com/office/drawing/2014/main" id="{1775A23F-BECF-11F7-0296-411179417D70}"/>
              </a:ext>
            </a:extLst>
          </p:cNvPr>
          <p:cNvSpPr>
            <a:spLocks noGrp="1"/>
          </p:cNvSpPr>
          <p:nvPr>
            <p:ph type="pic" idx="13"/>
          </p:nvPr>
        </p:nvSpPr>
        <p:spPr>
          <a:xfrm>
            <a:off x="530352" y="3176624"/>
            <a:ext cx="3383280" cy="2069938"/>
          </a:xfrm>
          <a:prstGeom prst="rect">
            <a:avLst/>
          </a:prstGeom>
          <a:solidFill>
            <a:schemeClr val="accent3">
              <a:lumMod val="90000"/>
            </a:schemeClr>
          </a:solidFill>
          <a:ln w="19050">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A44580E1-0D73-CE94-C207-D61D9D2303E6}"/>
              </a:ext>
            </a:extLst>
          </p:cNvPr>
          <p:cNvSpPr>
            <a:spLocks noGrp="1"/>
          </p:cNvSpPr>
          <p:nvPr>
            <p:ph type="pic" idx="14"/>
          </p:nvPr>
        </p:nvSpPr>
        <p:spPr>
          <a:xfrm>
            <a:off x="4421886" y="3176624"/>
            <a:ext cx="3383280" cy="2069938"/>
          </a:xfrm>
          <a:prstGeom prst="rect">
            <a:avLst/>
          </a:prstGeom>
          <a:solidFill>
            <a:schemeClr val="accent3">
              <a:lumMod val="90000"/>
            </a:schemeClr>
          </a:solidFill>
          <a:ln w="19050">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a:extLst>
              <a:ext uri="{FF2B5EF4-FFF2-40B4-BE49-F238E27FC236}">
                <a16:creationId xmlns:a16="http://schemas.microsoft.com/office/drawing/2014/main" id="{92B25869-DAD9-F98F-4401-472BF13B638C}"/>
              </a:ext>
            </a:extLst>
          </p:cNvPr>
          <p:cNvSpPr>
            <a:spLocks noGrp="1"/>
          </p:cNvSpPr>
          <p:nvPr>
            <p:ph type="pic" idx="15"/>
          </p:nvPr>
        </p:nvSpPr>
        <p:spPr>
          <a:xfrm>
            <a:off x="8313420" y="3176624"/>
            <a:ext cx="3383280" cy="2069938"/>
          </a:xfrm>
          <a:prstGeom prst="rect">
            <a:avLst/>
          </a:prstGeom>
          <a:solidFill>
            <a:schemeClr val="accent3">
              <a:lumMod val="90000"/>
            </a:schemeClr>
          </a:solidFill>
          <a:ln w="19050">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grpSp>
        <p:nvGrpSpPr>
          <p:cNvPr id="18" name="Graphic 16">
            <a:extLst>
              <a:ext uri="{FF2B5EF4-FFF2-40B4-BE49-F238E27FC236}">
                <a16:creationId xmlns:a16="http://schemas.microsoft.com/office/drawing/2014/main" id="{5FE60644-06BE-BB5F-124E-5064D05EB32C}"/>
              </a:ext>
            </a:extLst>
          </p:cNvPr>
          <p:cNvGrpSpPr/>
          <p:nvPr/>
        </p:nvGrpSpPr>
        <p:grpSpPr>
          <a:xfrm rot="5400000" flipH="1">
            <a:off x="10607041" y="1022650"/>
            <a:ext cx="1998009" cy="562309"/>
            <a:chOff x="516591" y="355997"/>
            <a:chExt cx="2247898" cy="632636"/>
          </a:xfrm>
        </p:grpSpPr>
        <p:sp>
          <p:nvSpPr>
            <p:cNvPr id="22" name="Freeform 21">
              <a:extLst>
                <a:ext uri="{FF2B5EF4-FFF2-40B4-BE49-F238E27FC236}">
                  <a16:creationId xmlns:a16="http://schemas.microsoft.com/office/drawing/2014/main" id="{D951A35A-F4D7-545D-8528-2736ED0B0F33}"/>
                </a:ext>
              </a:extLst>
            </p:cNvPr>
            <p:cNvSpPr/>
            <p:nvPr/>
          </p:nvSpPr>
          <p:spPr>
            <a:xfrm>
              <a:off x="1780781" y="355997"/>
              <a:ext cx="638403" cy="632636"/>
            </a:xfrm>
            <a:custGeom>
              <a:avLst/>
              <a:gdLst>
                <a:gd name="connsiteX0" fmla="*/ 983 w 638403"/>
                <a:gd name="connsiteY0" fmla="*/ 337885 h 632636"/>
                <a:gd name="connsiteX1" fmla="*/ 245396 w 638403"/>
                <a:gd name="connsiteY1" fmla="*/ 626337 h 632636"/>
                <a:gd name="connsiteX2" fmla="*/ 635162 w 638403"/>
                <a:gd name="connsiteY2" fmla="*/ 360278 h 632636"/>
                <a:gd name="connsiteX3" fmla="*/ 638401 w 638403"/>
                <a:gd name="connsiteY3" fmla="*/ 323652 h 632636"/>
                <a:gd name="connsiteX4" fmla="*/ 636496 w 638403"/>
                <a:gd name="connsiteY4" fmla="*/ 291012 h 632636"/>
                <a:gd name="connsiteX5" fmla="*/ 317 w 638403"/>
                <a:gd name="connsiteY5" fmla="*/ 297274 h 632636"/>
                <a:gd name="connsiteX6" fmla="*/ 984 w 638403"/>
                <a:gd name="connsiteY6" fmla="*/ 337885 h 632636"/>
                <a:gd name="connsiteX7" fmla="*/ 984 w 638403"/>
                <a:gd name="connsiteY7" fmla="*/ 337885 h 63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403" h="632636">
                  <a:moveTo>
                    <a:pt x="983" y="337885"/>
                  </a:moveTo>
                  <a:cubicBezTo>
                    <a:pt x="24795" y="505263"/>
                    <a:pt x="106330" y="601383"/>
                    <a:pt x="245396" y="626337"/>
                  </a:cubicBezTo>
                  <a:cubicBezTo>
                    <a:pt x="439136" y="661160"/>
                    <a:pt x="594013" y="548721"/>
                    <a:pt x="635162" y="360278"/>
                  </a:cubicBezTo>
                  <a:cubicBezTo>
                    <a:pt x="635924" y="356672"/>
                    <a:pt x="638496" y="332097"/>
                    <a:pt x="638401" y="323652"/>
                  </a:cubicBezTo>
                  <a:cubicBezTo>
                    <a:pt x="638210" y="306098"/>
                    <a:pt x="636496" y="291012"/>
                    <a:pt x="636496" y="291012"/>
                  </a:cubicBezTo>
                  <a:cubicBezTo>
                    <a:pt x="585156" y="-105706"/>
                    <a:pt x="16223" y="-90239"/>
                    <a:pt x="317" y="297274"/>
                  </a:cubicBezTo>
                  <a:cubicBezTo>
                    <a:pt x="317" y="297274"/>
                    <a:pt x="-731" y="315872"/>
                    <a:pt x="984" y="337885"/>
                  </a:cubicBezTo>
                  <a:lnTo>
                    <a:pt x="984" y="337885"/>
                  </a:lnTo>
                  <a:close/>
                </a:path>
              </a:pathLst>
            </a:custGeom>
            <a:solidFill>
              <a:schemeClr val="accent5"/>
            </a:solidFill>
            <a:ln w="0"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55144E32-E7BE-EAAC-8BD8-E9981F436BF4}"/>
                </a:ext>
              </a:extLst>
            </p:cNvPr>
            <p:cNvSpPr/>
            <p:nvPr/>
          </p:nvSpPr>
          <p:spPr>
            <a:xfrm>
              <a:off x="516591" y="647104"/>
              <a:ext cx="2247898" cy="56551"/>
            </a:xfrm>
            <a:custGeom>
              <a:avLst/>
              <a:gdLst>
                <a:gd name="connsiteX0" fmla="*/ 1901923 w 2247898"/>
                <a:gd name="connsiteY0" fmla="*/ 56457 h 56551"/>
                <a:gd name="connsiteX1" fmla="*/ 2206630 w 2247898"/>
                <a:gd name="connsiteY1" fmla="*/ 50669 h 56551"/>
                <a:gd name="connsiteX2" fmla="*/ 2247873 w 2247898"/>
                <a:gd name="connsiteY2" fmla="*/ 13853 h 56551"/>
                <a:gd name="connsiteX3" fmla="*/ 2234728 w 2247898"/>
                <a:gd name="connsiteY3" fmla="*/ 1233 h 56551"/>
                <a:gd name="connsiteX4" fmla="*/ 1900589 w 2247898"/>
                <a:gd name="connsiteY4" fmla="*/ 0 h 56551"/>
                <a:gd name="connsiteX5" fmla="*/ 1273650 w 2247898"/>
                <a:gd name="connsiteY5" fmla="*/ 6357 h 56551"/>
                <a:gd name="connsiteX6" fmla="*/ 21390 w 2247898"/>
                <a:gd name="connsiteY6" fmla="*/ 2562 h 56551"/>
                <a:gd name="connsiteX7" fmla="*/ 149 w 2247898"/>
                <a:gd name="connsiteY7" fmla="*/ 13948 h 56551"/>
                <a:gd name="connsiteX8" fmla="*/ 6245 w 2247898"/>
                <a:gd name="connsiteY8" fmla="*/ 39472 h 56551"/>
                <a:gd name="connsiteX9" fmla="*/ 26533 w 2247898"/>
                <a:gd name="connsiteY9" fmla="*/ 48771 h 56551"/>
                <a:gd name="connsiteX10" fmla="*/ 1265173 w 2247898"/>
                <a:gd name="connsiteY10" fmla="*/ 46968 h 56551"/>
                <a:gd name="connsiteX11" fmla="*/ 1901924 w 2247898"/>
                <a:gd name="connsiteY11" fmla="*/ 56551 h 56551"/>
                <a:gd name="connsiteX12" fmla="*/ 1901924 w 2247898"/>
                <a:gd name="connsiteY12" fmla="*/ 56551 h 56551"/>
                <a:gd name="connsiteX13" fmla="*/ 1901924 w 2247898"/>
                <a:gd name="connsiteY13" fmla="*/ 56457 h 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7898" h="56551">
                  <a:moveTo>
                    <a:pt x="1901923" y="56457"/>
                  </a:moveTo>
                  <a:cubicBezTo>
                    <a:pt x="2002698" y="54179"/>
                    <a:pt x="2104330" y="52187"/>
                    <a:pt x="2206630" y="50669"/>
                  </a:cubicBezTo>
                  <a:cubicBezTo>
                    <a:pt x="2230156" y="50384"/>
                    <a:pt x="2245873" y="36056"/>
                    <a:pt x="2247873" y="13853"/>
                  </a:cubicBezTo>
                  <a:cubicBezTo>
                    <a:pt x="2248349" y="7021"/>
                    <a:pt x="2242253" y="1233"/>
                    <a:pt x="2234728" y="1233"/>
                  </a:cubicBezTo>
                  <a:lnTo>
                    <a:pt x="1900589" y="0"/>
                  </a:lnTo>
                  <a:cubicBezTo>
                    <a:pt x="1691609" y="16700"/>
                    <a:pt x="1482630" y="18692"/>
                    <a:pt x="1273650" y="6357"/>
                  </a:cubicBezTo>
                  <a:lnTo>
                    <a:pt x="21390" y="2562"/>
                  </a:lnTo>
                  <a:cubicBezTo>
                    <a:pt x="9007" y="2562"/>
                    <a:pt x="-1375" y="8160"/>
                    <a:pt x="149" y="13948"/>
                  </a:cubicBezTo>
                  <a:lnTo>
                    <a:pt x="6245" y="39472"/>
                  </a:lnTo>
                  <a:cubicBezTo>
                    <a:pt x="7483" y="45070"/>
                    <a:pt x="16151" y="48771"/>
                    <a:pt x="26533" y="48771"/>
                  </a:cubicBezTo>
                  <a:lnTo>
                    <a:pt x="1265173" y="46968"/>
                  </a:lnTo>
                  <a:cubicBezTo>
                    <a:pt x="1476629" y="32546"/>
                    <a:pt x="1688943" y="35582"/>
                    <a:pt x="1901924" y="56551"/>
                  </a:cubicBezTo>
                  <a:lnTo>
                    <a:pt x="1901924" y="56551"/>
                  </a:lnTo>
                  <a:lnTo>
                    <a:pt x="1901924" y="56457"/>
                  </a:lnTo>
                  <a:close/>
                </a:path>
              </a:pathLst>
            </a:custGeom>
            <a:solidFill>
              <a:schemeClr val="accent1"/>
            </a:solid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03">
    <p:bg>
      <p:bgPr>
        <a:solidFill>
          <a:schemeClr val="accent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C08CE7-47AF-369A-9577-5F44CACDE745}"/>
              </a:ext>
            </a:extLst>
          </p:cNvPr>
          <p:cNvSpPr/>
          <p:nvPr userDrawn="1"/>
        </p:nvSpPr>
        <p:spPr>
          <a:xfrm>
            <a:off x="0" y="2560320"/>
            <a:ext cx="6095999" cy="429768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D471D17-F763-C1A6-E114-5D5A2C93F5B9}"/>
              </a:ext>
            </a:extLst>
          </p:cNvPr>
          <p:cNvSpPr/>
          <p:nvPr userDrawn="1"/>
        </p:nvSpPr>
        <p:spPr>
          <a:xfrm>
            <a:off x="0" y="6096000"/>
            <a:ext cx="12192000" cy="76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ED7337A-EC94-296A-EC22-885787B00C20}"/>
              </a:ext>
            </a:extLst>
          </p:cNvPr>
          <p:cNvSpPr/>
          <p:nvPr userDrawn="1"/>
        </p:nvSpPr>
        <p:spPr>
          <a:xfrm>
            <a:off x="0" y="0"/>
            <a:ext cx="12192000" cy="256032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0352" y="411480"/>
            <a:ext cx="10533113" cy="1645920"/>
          </a:xfrm>
        </p:spPr>
        <p:txBody>
          <a:bodyPr lIns="0" tIns="0" rIns="0" bIns="0" anchor="b" anchorCtr="0">
            <a:noAutofit/>
          </a:bodyPr>
          <a:lstStyle>
            <a:lvl1pPr algn="l">
              <a:defRPr sz="4000" b="0" cap="all" baseline="0">
                <a:solidFill>
                  <a:schemeClr val="bg1"/>
                </a:solidFill>
              </a:defRPr>
            </a:lvl1pPr>
          </a:lstStyle>
          <a:p>
            <a:r>
              <a:rPr lang="en-US" dirty="0"/>
              <a:t>Click to edit Master title style</a:t>
            </a:r>
            <a:endParaRPr dirty="0"/>
          </a:p>
        </p:txBody>
      </p:sp>
      <p:sp>
        <p:nvSpPr>
          <p:cNvPr id="7" name="Content Placeholder 2">
            <a:extLst>
              <a:ext uri="{FF2B5EF4-FFF2-40B4-BE49-F238E27FC236}">
                <a16:creationId xmlns:a16="http://schemas.microsoft.com/office/drawing/2014/main" id="{1C2D15D8-C5E4-994C-132F-9BCBEFEF989C}"/>
              </a:ext>
            </a:extLst>
          </p:cNvPr>
          <p:cNvSpPr>
            <a:spLocks noGrp="1"/>
          </p:cNvSpPr>
          <p:nvPr>
            <p:ph idx="16"/>
          </p:nvPr>
        </p:nvSpPr>
        <p:spPr>
          <a:xfrm>
            <a:off x="530352" y="2971800"/>
            <a:ext cx="5056632" cy="2670048"/>
          </a:xfrm>
        </p:spPr>
        <p:txBody>
          <a:bodyPr>
            <a:normAutofit/>
          </a:bodyPr>
          <a:lstStyle>
            <a:lvl1pPr>
              <a:spcBef>
                <a:spcPts val="1800"/>
              </a:spcBef>
              <a:buClr>
                <a:schemeClr val="bg1"/>
              </a:buClr>
              <a:defRPr sz="1800">
                <a:solidFill>
                  <a:schemeClr val="bg1"/>
                </a:solidFill>
              </a:defRPr>
            </a:lvl1pPr>
            <a:lvl2pPr marL="457200" indent="0">
              <a:buClr>
                <a:schemeClr val="bg1"/>
              </a:buClr>
              <a:buNone/>
              <a:defRPr sz="160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2">
            <a:extLst>
              <a:ext uri="{FF2B5EF4-FFF2-40B4-BE49-F238E27FC236}">
                <a16:creationId xmlns:a16="http://schemas.microsoft.com/office/drawing/2014/main" id="{72C2D335-9BC4-206F-6675-3BC8BA6AECCE}"/>
              </a:ext>
            </a:extLst>
          </p:cNvPr>
          <p:cNvSpPr>
            <a:spLocks noGrp="1"/>
          </p:cNvSpPr>
          <p:nvPr>
            <p:ph idx="14"/>
          </p:nvPr>
        </p:nvSpPr>
        <p:spPr>
          <a:xfrm>
            <a:off x="6702552" y="2971800"/>
            <a:ext cx="5056632" cy="2670048"/>
          </a:xfrm>
        </p:spPr>
        <p:txBody>
          <a:bodyPr>
            <a:normAutofit/>
          </a:bodyPr>
          <a:lstStyle>
            <a:lvl1pPr>
              <a:spcBef>
                <a:spcPts val="1200"/>
              </a:spcBef>
              <a:buClr>
                <a:schemeClr val="bg1"/>
              </a:buClr>
              <a:defRPr sz="1800">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cxnSp>
        <p:nvCxnSpPr>
          <p:cNvPr id="14" name="Straight Connector 13">
            <a:extLst>
              <a:ext uri="{FF2B5EF4-FFF2-40B4-BE49-F238E27FC236}">
                <a16:creationId xmlns:a16="http://schemas.microsoft.com/office/drawing/2014/main" id="{3DFBDC00-6EAF-6C67-99D5-4DA34806FE50}"/>
              </a:ext>
            </a:extLst>
          </p:cNvPr>
          <p:cNvCxnSpPr>
            <a:cxnSpLocks/>
          </p:cNvCxnSpPr>
          <p:nvPr userDrawn="1"/>
        </p:nvCxnSpPr>
        <p:spPr>
          <a:xfrm>
            <a:off x="0" y="6096000"/>
            <a:ext cx="12192000" cy="0"/>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19">
            <a:extLst>
              <a:ext uri="{FF2B5EF4-FFF2-40B4-BE49-F238E27FC236}">
                <a16:creationId xmlns:a16="http://schemas.microsoft.com/office/drawing/2014/main" id="{9394BCB1-8FBC-AB32-B138-A912E42F2D8B}"/>
              </a:ext>
            </a:extLst>
          </p:cNvPr>
          <p:cNvSpPr>
            <a:spLocks noGrp="1"/>
          </p:cNvSpPr>
          <p:nvPr>
            <p:ph type="sldNum" sz="quarter" idx="12"/>
          </p:nvPr>
        </p:nvSpPr>
        <p:spPr/>
        <p:txBody>
          <a:bodyPr/>
          <a:lstStyle>
            <a:lvl1pPr>
              <a:defRPr>
                <a:solidFill>
                  <a:schemeClr val="bg1"/>
                </a:solidFill>
              </a:defRPr>
            </a:lvl1pPr>
          </a:lstStyle>
          <a:p>
            <a:fld id="{CA8D9AD5-F248-4919-864A-CFD76CC027D6}" type="slidenum">
              <a:rPr lang="en-US" smtClean="0"/>
              <a:pPr/>
              <a:t>‹Nº›</a:t>
            </a:fld>
            <a:endParaRPr lang="en-US" dirty="0"/>
          </a:p>
        </p:txBody>
      </p:sp>
      <p:sp>
        <p:nvSpPr>
          <p:cNvPr id="19" name="Footer Placeholder 18">
            <a:extLst>
              <a:ext uri="{FF2B5EF4-FFF2-40B4-BE49-F238E27FC236}">
                <a16:creationId xmlns:a16="http://schemas.microsoft.com/office/drawing/2014/main" id="{6DCA9E34-B0CE-5B28-B4B0-E29593534A3C}"/>
              </a:ext>
            </a:extLst>
          </p:cNvPr>
          <p:cNvSpPr>
            <a:spLocks noGrp="1"/>
          </p:cNvSpPr>
          <p:nvPr>
            <p:ph type="ftr" sz="quarter" idx="11"/>
          </p:nvPr>
        </p:nvSpPr>
        <p:spPr/>
        <p:txBody>
          <a:bodyPr/>
          <a:lstStyle>
            <a:lvl1pPr>
              <a:defRPr>
                <a:solidFill>
                  <a:schemeClr val="bg1"/>
                </a:solidFill>
              </a:defRPr>
            </a:lvl1pPr>
          </a:lstStyle>
          <a:p>
            <a:endParaRPr lang="en-US" dirty="0"/>
          </a:p>
        </p:txBody>
      </p:sp>
      <p:grpSp>
        <p:nvGrpSpPr>
          <p:cNvPr id="9" name="Graphic 16">
            <a:extLst>
              <a:ext uri="{FF2B5EF4-FFF2-40B4-BE49-F238E27FC236}">
                <a16:creationId xmlns:a16="http://schemas.microsoft.com/office/drawing/2014/main" id="{27AED226-E6CE-B07C-9183-8F8DE486E3C2}"/>
              </a:ext>
            </a:extLst>
          </p:cNvPr>
          <p:cNvGrpSpPr/>
          <p:nvPr userDrawn="1"/>
        </p:nvGrpSpPr>
        <p:grpSpPr>
          <a:xfrm rot="5400000" flipH="1">
            <a:off x="10607041" y="1022650"/>
            <a:ext cx="1998009" cy="562309"/>
            <a:chOff x="516591" y="355997"/>
            <a:chExt cx="2247898" cy="632636"/>
          </a:xfrm>
        </p:grpSpPr>
        <p:sp>
          <p:nvSpPr>
            <p:cNvPr id="12" name="Freeform 11">
              <a:extLst>
                <a:ext uri="{FF2B5EF4-FFF2-40B4-BE49-F238E27FC236}">
                  <a16:creationId xmlns:a16="http://schemas.microsoft.com/office/drawing/2014/main" id="{A050F9D0-FBF4-AB51-0DC0-0EE413FBD421}"/>
                </a:ext>
              </a:extLst>
            </p:cNvPr>
            <p:cNvSpPr/>
            <p:nvPr/>
          </p:nvSpPr>
          <p:spPr>
            <a:xfrm>
              <a:off x="1780781" y="355997"/>
              <a:ext cx="638403" cy="632636"/>
            </a:xfrm>
            <a:custGeom>
              <a:avLst/>
              <a:gdLst>
                <a:gd name="connsiteX0" fmla="*/ 983 w 638403"/>
                <a:gd name="connsiteY0" fmla="*/ 337885 h 632636"/>
                <a:gd name="connsiteX1" fmla="*/ 245396 w 638403"/>
                <a:gd name="connsiteY1" fmla="*/ 626337 h 632636"/>
                <a:gd name="connsiteX2" fmla="*/ 635162 w 638403"/>
                <a:gd name="connsiteY2" fmla="*/ 360278 h 632636"/>
                <a:gd name="connsiteX3" fmla="*/ 638401 w 638403"/>
                <a:gd name="connsiteY3" fmla="*/ 323652 h 632636"/>
                <a:gd name="connsiteX4" fmla="*/ 636496 w 638403"/>
                <a:gd name="connsiteY4" fmla="*/ 291012 h 632636"/>
                <a:gd name="connsiteX5" fmla="*/ 317 w 638403"/>
                <a:gd name="connsiteY5" fmla="*/ 297274 h 632636"/>
                <a:gd name="connsiteX6" fmla="*/ 984 w 638403"/>
                <a:gd name="connsiteY6" fmla="*/ 337885 h 632636"/>
                <a:gd name="connsiteX7" fmla="*/ 984 w 638403"/>
                <a:gd name="connsiteY7" fmla="*/ 337885 h 63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403" h="632636">
                  <a:moveTo>
                    <a:pt x="983" y="337885"/>
                  </a:moveTo>
                  <a:cubicBezTo>
                    <a:pt x="24795" y="505263"/>
                    <a:pt x="106330" y="601383"/>
                    <a:pt x="245396" y="626337"/>
                  </a:cubicBezTo>
                  <a:cubicBezTo>
                    <a:pt x="439136" y="661160"/>
                    <a:pt x="594013" y="548721"/>
                    <a:pt x="635162" y="360278"/>
                  </a:cubicBezTo>
                  <a:cubicBezTo>
                    <a:pt x="635924" y="356672"/>
                    <a:pt x="638496" y="332097"/>
                    <a:pt x="638401" y="323652"/>
                  </a:cubicBezTo>
                  <a:cubicBezTo>
                    <a:pt x="638210" y="306098"/>
                    <a:pt x="636496" y="291012"/>
                    <a:pt x="636496" y="291012"/>
                  </a:cubicBezTo>
                  <a:cubicBezTo>
                    <a:pt x="585156" y="-105706"/>
                    <a:pt x="16223" y="-90239"/>
                    <a:pt x="317" y="297274"/>
                  </a:cubicBezTo>
                  <a:cubicBezTo>
                    <a:pt x="317" y="297274"/>
                    <a:pt x="-731" y="315872"/>
                    <a:pt x="984" y="337885"/>
                  </a:cubicBezTo>
                  <a:lnTo>
                    <a:pt x="984" y="337885"/>
                  </a:lnTo>
                  <a:close/>
                </a:path>
              </a:pathLst>
            </a:custGeom>
            <a:solidFill>
              <a:schemeClr val="accent5"/>
            </a:solidFill>
            <a:ln w="0"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2B52934F-FBD7-B8DB-378A-B4AE40936F7F}"/>
                </a:ext>
              </a:extLst>
            </p:cNvPr>
            <p:cNvSpPr/>
            <p:nvPr/>
          </p:nvSpPr>
          <p:spPr>
            <a:xfrm>
              <a:off x="516591" y="647104"/>
              <a:ext cx="2247898" cy="56551"/>
            </a:xfrm>
            <a:custGeom>
              <a:avLst/>
              <a:gdLst>
                <a:gd name="connsiteX0" fmla="*/ 1901923 w 2247898"/>
                <a:gd name="connsiteY0" fmla="*/ 56457 h 56551"/>
                <a:gd name="connsiteX1" fmla="*/ 2206630 w 2247898"/>
                <a:gd name="connsiteY1" fmla="*/ 50669 h 56551"/>
                <a:gd name="connsiteX2" fmla="*/ 2247873 w 2247898"/>
                <a:gd name="connsiteY2" fmla="*/ 13853 h 56551"/>
                <a:gd name="connsiteX3" fmla="*/ 2234728 w 2247898"/>
                <a:gd name="connsiteY3" fmla="*/ 1233 h 56551"/>
                <a:gd name="connsiteX4" fmla="*/ 1900589 w 2247898"/>
                <a:gd name="connsiteY4" fmla="*/ 0 h 56551"/>
                <a:gd name="connsiteX5" fmla="*/ 1273650 w 2247898"/>
                <a:gd name="connsiteY5" fmla="*/ 6357 h 56551"/>
                <a:gd name="connsiteX6" fmla="*/ 21390 w 2247898"/>
                <a:gd name="connsiteY6" fmla="*/ 2562 h 56551"/>
                <a:gd name="connsiteX7" fmla="*/ 149 w 2247898"/>
                <a:gd name="connsiteY7" fmla="*/ 13948 h 56551"/>
                <a:gd name="connsiteX8" fmla="*/ 6245 w 2247898"/>
                <a:gd name="connsiteY8" fmla="*/ 39472 h 56551"/>
                <a:gd name="connsiteX9" fmla="*/ 26533 w 2247898"/>
                <a:gd name="connsiteY9" fmla="*/ 48771 h 56551"/>
                <a:gd name="connsiteX10" fmla="*/ 1265173 w 2247898"/>
                <a:gd name="connsiteY10" fmla="*/ 46968 h 56551"/>
                <a:gd name="connsiteX11" fmla="*/ 1901924 w 2247898"/>
                <a:gd name="connsiteY11" fmla="*/ 56551 h 56551"/>
                <a:gd name="connsiteX12" fmla="*/ 1901924 w 2247898"/>
                <a:gd name="connsiteY12" fmla="*/ 56551 h 56551"/>
                <a:gd name="connsiteX13" fmla="*/ 1901924 w 2247898"/>
                <a:gd name="connsiteY13" fmla="*/ 56457 h 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7898" h="56551">
                  <a:moveTo>
                    <a:pt x="1901923" y="56457"/>
                  </a:moveTo>
                  <a:cubicBezTo>
                    <a:pt x="2002698" y="54179"/>
                    <a:pt x="2104330" y="52187"/>
                    <a:pt x="2206630" y="50669"/>
                  </a:cubicBezTo>
                  <a:cubicBezTo>
                    <a:pt x="2230156" y="50384"/>
                    <a:pt x="2245873" y="36056"/>
                    <a:pt x="2247873" y="13853"/>
                  </a:cubicBezTo>
                  <a:cubicBezTo>
                    <a:pt x="2248349" y="7021"/>
                    <a:pt x="2242253" y="1233"/>
                    <a:pt x="2234728" y="1233"/>
                  </a:cubicBezTo>
                  <a:lnTo>
                    <a:pt x="1900589" y="0"/>
                  </a:lnTo>
                  <a:cubicBezTo>
                    <a:pt x="1691609" y="16700"/>
                    <a:pt x="1482630" y="18692"/>
                    <a:pt x="1273650" y="6357"/>
                  </a:cubicBezTo>
                  <a:lnTo>
                    <a:pt x="21390" y="2562"/>
                  </a:lnTo>
                  <a:cubicBezTo>
                    <a:pt x="9007" y="2562"/>
                    <a:pt x="-1375" y="8160"/>
                    <a:pt x="149" y="13948"/>
                  </a:cubicBezTo>
                  <a:lnTo>
                    <a:pt x="6245" y="39472"/>
                  </a:lnTo>
                  <a:cubicBezTo>
                    <a:pt x="7483" y="45070"/>
                    <a:pt x="16151" y="48771"/>
                    <a:pt x="26533" y="48771"/>
                  </a:cubicBezTo>
                  <a:lnTo>
                    <a:pt x="1265173" y="46968"/>
                  </a:lnTo>
                  <a:cubicBezTo>
                    <a:pt x="1476629" y="32546"/>
                    <a:pt x="1688943" y="35582"/>
                    <a:pt x="1901924" y="56551"/>
                  </a:cubicBezTo>
                  <a:lnTo>
                    <a:pt x="1901924" y="56551"/>
                  </a:lnTo>
                  <a:lnTo>
                    <a:pt x="1901924" y="56457"/>
                  </a:lnTo>
                  <a:close/>
                </a:path>
              </a:pathLst>
            </a:custGeom>
            <a:solidFill>
              <a:schemeClr val="accent1"/>
            </a:solid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2884438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D471D17-F763-C1A6-E114-5D5A2C93F5B9}"/>
              </a:ext>
            </a:extLst>
          </p:cNvPr>
          <p:cNvSpPr/>
          <p:nvPr userDrawn="1"/>
        </p:nvSpPr>
        <p:spPr>
          <a:xfrm>
            <a:off x="0" y="6096000"/>
            <a:ext cx="12192000" cy="76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ED7337A-EC94-296A-EC22-885787B00C20}"/>
              </a:ext>
            </a:extLst>
          </p:cNvPr>
          <p:cNvSpPr/>
          <p:nvPr userDrawn="1"/>
        </p:nvSpPr>
        <p:spPr>
          <a:xfrm>
            <a:off x="0" y="0"/>
            <a:ext cx="12192000" cy="256032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0352" y="411480"/>
            <a:ext cx="10533113" cy="1645920"/>
          </a:xfrm>
        </p:spPr>
        <p:txBody>
          <a:bodyPr lIns="0" tIns="0" rIns="0" bIns="0" anchor="b" anchorCtr="0">
            <a:noAutofit/>
          </a:bodyPr>
          <a:lstStyle>
            <a:lvl1pPr algn="l">
              <a:defRPr sz="4000" b="0" cap="all" baseline="0">
                <a:solidFill>
                  <a:schemeClr val="bg1"/>
                </a:solidFill>
              </a:defRPr>
            </a:lvl1pPr>
          </a:lstStyle>
          <a:p>
            <a:r>
              <a:rPr lang="en-US" dirty="0"/>
              <a:t>Click to edit Master title style</a:t>
            </a:r>
            <a:endParaRPr dirty="0"/>
          </a:p>
        </p:txBody>
      </p:sp>
      <p:sp>
        <p:nvSpPr>
          <p:cNvPr id="4" name="Content Placeholder 2">
            <a:extLst>
              <a:ext uri="{FF2B5EF4-FFF2-40B4-BE49-F238E27FC236}">
                <a16:creationId xmlns:a16="http://schemas.microsoft.com/office/drawing/2014/main" id="{72C2D335-9BC4-206F-6675-3BC8BA6AECCE}"/>
              </a:ext>
            </a:extLst>
          </p:cNvPr>
          <p:cNvSpPr>
            <a:spLocks noGrp="1"/>
          </p:cNvSpPr>
          <p:nvPr>
            <p:ph idx="14"/>
          </p:nvPr>
        </p:nvSpPr>
        <p:spPr>
          <a:xfrm>
            <a:off x="530352" y="2971800"/>
            <a:ext cx="11045952" cy="2670048"/>
          </a:xfrm>
        </p:spPr>
        <p:txBody>
          <a:bodyPr>
            <a:normAutofit/>
          </a:bodyPr>
          <a:lstStyle>
            <a:lvl1pPr>
              <a:spcBef>
                <a:spcPts val="1200"/>
              </a:spcBef>
              <a:buClr>
                <a:schemeClr val="bg1"/>
              </a:buClr>
              <a:defRPr sz="1800">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cxnSp>
        <p:nvCxnSpPr>
          <p:cNvPr id="14" name="Straight Connector 13">
            <a:extLst>
              <a:ext uri="{FF2B5EF4-FFF2-40B4-BE49-F238E27FC236}">
                <a16:creationId xmlns:a16="http://schemas.microsoft.com/office/drawing/2014/main" id="{3DFBDC00-6EAF-6C67-99D5-4DA34806FE50}"/>
              </a:ext>
            </a:extLst>
          </p:cNvPr>
          <p:cNvCxnSpPr>
            <a:cxnSpLocks/>
          </p:cNvCxnSpPr>
          <p:nvPr userDrawn="1"/>
        </p:nvCxnSpPr>
        <p:spPr>
          <a:xfrm>
            <a:off x="0" y="6096000"/>
            <a:ext cx="12192000" cy="0"/>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19">
            <a:extLst>
              <a:ext uri="{FF2B5EF4-FFF2-40B4-BE49-F238E27FC236}">
                <a16:creationId xmlns:a16="http://schemas.microsoft.com/office/drawing/2014/main" id="{9394BCB1-8FBC-AB32-B138-A912E42F2D8B}"/>
              </a:ext>
            </a:extLst>
          </p:cNvPr>
          <p:cNvSpPr>
            <a:spLocks noGrp="1"/>
          </p:cNvSpPr>
          <p:nvPr>
            <p:ph type="sldNum" sz="quarter" idx="12"/>
          </p:nvPr>
        </p:nvSpPr>
        <p:spPr/>
        <p:txBody>
          <a:bodyPr/>
          <a:lstStyle>
            <a:lvl1pPr>
              <a:defRPr>
                <a:solidFill>
                  <a:schemeClr val="bg1"/>
                </a:solidFill>
              </a:defRPr>
            </a:lvl1pPr>
          </a:lstStyle>
          <a:p>
            <a:fld id="{CA8D9AD5-F248-4919-864A-CFD76CC027D6}" type="slidenum">
              <a:rPr lang="en-US" smtClean="0"/>
              <a:pPr/>
              <a:t>‹Nº›</a:t>
            </a:fld>
            <a:endParaRPr lang="en-US" dirty="0"/>
          </a:p>
        </p:txBody>
      </p:sp>
      <p:sp>
        <p:nvSpPr>
          <p:cNvPr id="19" name="Footer Placeholder 18">
            <a:extLst>
              <a:ext uri="{FF2B5EF4-FFF2-40B4-BE49-F238E27FC236}">
                <a16:creationId xmlns:a16="http://schemas.microsoft.com/office/drawing/2014/main" id="{6DCA9E34-B0CE-5B28-B4B0-E29593534A3C}"/>
              </a:ext>
            </a:extLst>
          </p:cNvPr>
          <p:cNvSpPr>
            <a:spLocks noGrp="1"/>
          </p:cNvSpPr>
          <p:nvPr>
            <p:ph type="ftr" sz="quarter" idx="11"/>
          </p:nvPr>
        </p:nvSpPr>
        <p:spPr/>
        <p:txBody>
          <a:bodyPr/>
          <a:lstStyle>
            <a:lvl1pPr>
              <a:defRPr>
                <a:solidFill>
                  <a:schemeClr val="bg1"/>
                </a:solidFill>
              </a:defRPr>
            </a:lvl1pPr>
          </a:lstStyle>
          <a:p>
            <a:endParaRPr lang="en-US" dirty="0"/>
          </a:p>
        </p:txBody>
      </p:sp>
      <p:grpSp>
        <p:nvGrpSpPr>
          <p:cNvPr id="9" name="Graphic 16">
            <a:extLst>
              <a:ext uri="{FF2B5EF4-FFF2-40B4-BE49-F238E27FC236}">
                <a16:creationId xmlns:a16="http://schemas.microsoft.com/office/drawing/2014/main" id="{27AED226-E6CE-B07C-9183-8F8DE486E3C2}"/>
              </a:ext>
            </a:extLst>
          </p:cNvPr>
          <p:cNvGrpSpPr/>
          <p:nvPr userDrawn="1"/>
        </p:nvGrpSpPr>
        <p:grpSpPr>
          <a:xfrm rot="5400000" flipH="1">
            <a:off x="10607041" y="1022650"/>
            <a:ext cx="1998009" cy="562309"/>
            <a:chOff x="516591" y="355997"/>
            <a:chExt cx="2247898" cy="632636"/>
          </a:xfrm>
        </p:grpSpPr>
        <p:sp>
          <p:nvSpPr>
            <p:cNvPr id="12" name="Freeform 11">
              <a:extLst>
                <a:ext uri="{FF2B5EF4-FFF2-40B4-BE49-F238E27FC236}">
                  <a16:creationId xmlns:a16="http://schemas.microsoft.com/office/drawing/2014/main" id="{A050F9D0-FBF4-AB51-0DC0-0EE413FBD421}"/>
                </a:ext>
              </a:extLst>
            </p:cNvPr>
            <p:cNvSpPr/>
            <p:nvPr/>
          </p:nvSpPr>
          <p:spPr>
            <a:xfrm>
              <a:off x="1780781" y="355997"/>
              <a:ext cx="638403" cy="632636"/>
            </a:xfrm>
            <a:custGeom>
              <a:avLst/>
              <a:gdLst>
                <a:gd name="connsiteX0" fmla="*/ 983 w 638403"/>
                <a:gd name="connsiteY0" fmla="*/ 337885 h 632636"/>
                <a:gd name="connsiteX1" fmla="*/ 245396 w 638403"/>
                <a:gd name="connsiteY1" fmla="*/ 626337 h 632636"/>
                <a:gd name="connsiteX2" fmla="*/ 635162 w 638403"/>
                <a:gd name="connsiteY2" fmla="*/ 360278 h 632636"/>
                <a:gd name="connsiteX3" fmla="*/ 638401 w 638403"/>
                <a:gd name="connsiteY3" fmla="*/ 323652 h 632636"/>
                <a:gd name="connsiteX4" fmla="*/ 636496 w 638403"/>
                <a:gd name="connsiteY4" fmla="*/ 291012 h 632636"/>
                <a:gd name="connsiteX5" fmla="*/ 317 w 638403"/>
                <a:gd name="connsiteY5" fmla="*/ 297274 h 632636"/>
                <a:gd name="connsiteX6" fmla="*/ 984 w 638403"/>
                <a:gd name="connsiteY6" fmla="*/ 337885 h 632636"/>
                <a:gd name="connsiteX7" fmla="*/ 984 w 638403"/>
                <a:gd name="connsiteY7" fmla="*/ 337885 h 63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403" h="632636">
                  <a:moveTo>
                    <a:pt x="983" y="337885"/>
                  </a:moveTo>
                  <a:cubicBezTo>
                    <a:pt x="24795" y="505263"/>
                    <a:pt x="106330" y="601383"/>
                    <a:pt x="245396" y="626337"/>
                  </a:cubicBezTo>
                  <a:cubicBezTo>
                    <a:pt x="439136" y="661160"/>
                    <a:pt x="594013" y="548721"/>
                    <a:pt x="635162" y="360278"/>
                  </a:cubicBezTo>
                  <a:cubicBezTo>
                    <a:pt x="635924" y="356672"/>
                    <a:pt x="638496" y="332097"/>
                    <a:pt x="638401" y="323652"/>
                  </a:cubicBezTo>
                  <a:cubicBezTo>
                    <a:pt x="638210" y="306098"/>
                    <a:pt x="636496" y="291012"/>
                    <a:pt x="636496" y="291012"/>
                  </a:cubicBezTo>
                  <a:cubicBezTo>
                    <a:pt x="585156" y="-105706"/>
                    <a:pt x="16223" y="-90239"/>
                    <a:pt x="317" y="297274"/>
                  </a:cubicBezTo>
                  <a:cubicBezTo>
                    <a:pt x="317" y="297274"/>
                    <a:pt x="-731" y="315872"/>
                    <a:pt x="984" y="337885"/>
                  </a:cubicBezTo>
                  <a:lnTo>
                    <a:pt x="984" y="337885"/>
                  </a:lnTo>
                  <a:close/>
                </a:path>
              </a:pathLst>
            </a:custGeom>
            <a:solidFill>
              <a:schemeClr val="accent5"/>
            </a:solidFill>
            <a:ln w="0"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2B52934F-FBD7-B8DB-378A-B4AE40936F7F}"/>
                </a:ext>
              </a:extLst>
            </p:cNvPr>
            <p:cNvSpPr/>
            <p:nvPr/>
          </p:nvSpPr>
          <p:spPr>
            <a:xfrm>
              <a:off x="516591" y="647104"/>
              <a:ext cx="2247898" cy="56551"/>
            </a:xfrm>
            <a:custGeom>
              <a:avLst/>
              <a:gdLst>
                <a:gd name="connsiteX0" fmla="*/ 1901923 w 2247898"/>
                <a:gd name="connsiteY0" fmla="*/ 56457 h 56551"/>
                <a:gd name="connsiteX1" fmla="*/ 2206630 w 2247898"/>
                <a:gd name="connsiteY1" fmla="*/ 50669 h 56551"/>
                <a:gd name="connsiteX2" fmla="*/ 2247873 w 2247898"/>
                <a:gd name="connsiteY2" fmla="*/ 13853 h 56551"/>
                <a:gd name="connsiteX3" fmla="*/ 2234728 w 2247898"/>
                <a:gd name="connsiteY3" fmla="*/ 1233 h 56551"/>
                <a:gd name="connsiteX4" fmla="*/ 1900589 w 2247898"/>
                <a:gd name="connsiteY4" fmla="*/ 0 h 56551"/>
                <a:gd name="connsiteX5" fmla="*/ 1273650 w 2247898"/>
                <a:gd name="connsiteY5" fmla="*/ 6357 h 56551"/>
                <a:gd name="connsiteX6" fmla="*/ 21390 w 2247898"/>
                <a:gd name="connsiteY6" fmla="*/ 2562 h 56551"/>
                <a:gd name="connsiteX7" fmla="*/ 149 w 2247898"/>
                <a:gd name="connsiteY7" fmla="*/ 13948 h 56551"/>
                <a:gd name="connsiteX8" fmla="*/ 6245 w 2247898"/>
                <a:gd name="connsiteY8" fmla="*/ 39472 h 56551"/>
                <a:gd name="connsiteX9" fmla="*/ 26533 w 2247898"/>
                <a:gd name="connsiteY9" fmla="*/ 48771 h 56551"/>
                <a:gd name="connsiteX10" fmla="*/ 1265173 w 2247898"/>
                <a:gd name="connsiteY10" fmla="*/ 46968 h 56551"/>
                <a:gd name="connsiteX11" fmla="*/ 1901924 w 2247898"/>
                <a:gd name="connsiteY11" fmla="*/ 56551 h 56551"/>
                <a:gd name="connsiteX12" fmla="*/ 1901924 w 2247898"/>
                <a:gd name="connsiteY12" fmla="*/ 56551 h 56551"/>
                <a:gd name="connsiteX13" fmla="*/ 1901924 w 2247898"/>
                <a:gd name="connsiteY13" fmla="*/ 56457 h 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7898" h="56551">
                  <a:moveTo>
                    <a:pt x="1901923" y="56457"/>
                  </a:moveTo>
                  <a:cubicBezTo>
                    <a:pt x="2002698" y="54179"/>
                    <a:pt x="2104330" y="52187"/>
                    <a:pt x="2206630" y="50669"/>
                  </a:cubicBezTo>
                  <a:cubicBezTo>
                    <a:pt x="2230156" y="50384"/>
                    <a:pt x="2245873" y="36056"/>
                    <a:pt x="2247873" y="13853"/>
                  </a:cubicBezTo>
                  <a:cubicBezTo>
                    <a:pt x="2248349" y="7021"/>
                    <a:pt x="2242253" y="1233"/>
                    <a:pt x="2234728" y="1233"/>
                  </a:cubicBezTo>
                  <a:lnTo>
                    <a:pt x="1900589" y="0"/>
                  </a:lnTo>
                  <a:cubicBezTo>
                    <a:pt x="1691609" y="16700"/>
                    <a:pt x="1482630" y="18692"/>
                    <a:pt x="1273650" y="6357"/>
                  </a:cubicBezTo>
                  <a:lnTo>
                    <a:pt x="21390" y="2562"/>
                  </a:lnTo>
                  <a:cubicBezTo>
                    <a:pt x="9007" y="2562"/>
                    <a:pt x="-1375" y="8160"/>
                    <a:pt x="149" y="13948"/>
                  </a:cubicBezTo>
                  <a:lnTo>
                    <a:pt x="6245" y="39472"/>
                  </a:lnTo>
                  <a:cubicBezTo>
                    <a:pt x="7483" y="45070"/>
                    <a:pt x="16151" y="48771"/>
                    <a:pt x="26533" y="48771"/>
                  </a:cubicBezTo>
                  <a:lnTo>
                    <a:pt x="1265173" y="46968"/>
                  </a:lnTo>
                  <a:cubicBezTo>
                    <a:pt x="1476629" y="32546"/>
                    <a:pt x="1688943" y="35582"/>
                    <a:pt x="1901924" y="56551"/>
                  </a:cubicBezTo>
                  <a:lnTo>
                    <a:pt x="1901924" y="56551"/>
                  </a:lnTo>
                  <a:lnTo>
                    <a:pt x="1901924" y="56457"/>
                  </a:lnTo>
                  <a:close/>
                </a:path>
              </a:pathLst>
            </a:custGeom>
            <a:solidFill>
              <a:schemeClr val="accent1"/>
            </a:solid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274692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04">
    <p:bg>
      <p:bgPr>
        <a:solidFill>
          <a:schemeClr val="accent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C08CE7-47AF-369A-9577-5F44CACDE745}"/>
              </a:ext>
            </a:extLst>
          </p:cNvPr>
          <p:cNvSpPr/>
          <p:nvPr userDrawn="1"/>
        </p:nvSpPr>
        <p:spPr>
          <a:xfrm>
            <a:off x="0" y="2560320"/>
            <a:ext cx="6095999" cy="429768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D471D17-F763-C1A6-E114-5D5A2C93F5B9}"/>
              </a:ext>
            </a:extLst>
          </p:cNvPr>
          <p:cNvSpPr/>
          <p:nvPr userDrawn="1"/>
        </p:nvSpPr>
        <p:spPr>
          <a:xfrm>
            <a:off x="0" y="6096000"/>
            <a:ext cx="12192000" cy="76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ED7337A-EC94-296A-EC22-885787B00C20}"/>
              </a:ext>
            </a:extLst>
          </p:cNvPr>
          <p:cNvSpPr/>
          <p:nvPr userDrawn="1"/>
        </p:nvSpPr>
        <p:spPr>
          <a:xfrm>
            <a:off x="0" y="0"/>
            <a:ext cx="12192000" cy="256032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0352" y="411480"/>
            <a:ext cx="10533113" cy="1645920"/>
          </a:xfrm>
        </p:spPr>
        <p:txBody>
          <a:bodyPr lIns="0" tIns="0" rIns="0" bIns="0" anchor="b" anchorCtr="0">
            <a:noAutofit/>
          </a:bodyPr>
          <a:lstStyle>
            <a:lvl1pPr algn="l">
              <a:defRPr sz="4000" b="0" cap="all" baseline="0">
                <a:solidFill>
                  <a:schemeClr val="bg1"/>
                </a:solidFill>
              </a:defRPr>
            </a:lvl1pPr>
          </a:lstStyle>
          <a:p>
            <a:r>
              <a:rPr lang="en-US" dirty="0"/>
              <a:t>Click to edit Master title style</a:t>
            </a:r>
            <a:endParaRPr dirty="0"/>
          </a:p>
        </p:txBody>
      </p:sp>
      <p:sp>
        <p:nvSpPr>
          <p:cNvPr id="7" name="Content Placeholder 2">
            <a:extLst>
              <a:ext uri="{FF2B5EF4-FFF2-40B4-BE49-F238E27FC236}">
                <a16:creationId xmlns:a16="http://schemas.microsoft.com/office/drawing/2014/main" id="{1C2D15D8-C5E4-994C-132F-9BCBEFEF989C}"/>
              </a:ext>
            </a:extLst>
          </p:cNvPr>
          <p:cNvSpPr>
            <a:spLocks noGrp="1"/>
          </p:cNvSpPr>
          <p:nvPr>
            <p:ph idx="16"/>
          </p:nvPr>
        </p:nvSpPr>
        <p:spPr>
          <a:xfrm>
            <a:off x="530352" y="2971800"/>
            <a:ext cx="5056632" cy="2670048"/>
          </a:xfrm>
        </p:spPr>
        <p:txBody>
          <a:bodyPr>
            <a:normAutofit/>
          </a:bodyPr>
          <a:lstStyle>
            <a:lvl1pPr>
              <a:spcBef>
                <a:spcPts val="1800"/>
              </a:spcBef>
              <a:buClr>
                <a:schemeClr val="bg1"/>
              </a:buClr>
              <a:defRPr sz="1800">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2">
            <a:extLst>
              <a:ext uri="{FF2B5EF4-FFF2-40B4-BE49-F238E27FC236}">
                <a16:creationId xmlns:a16="http://schemas.microsoft.com/office/drawing/2014/main" id="{72C2D335-9BC4-206F-6675-3BC8BA6AECCE}"/>
              </a:ext>
            </a:extLst>
          </p:cNvPr>
          <p:cNvSpPr>
            <a:spLocks noGrp="1"/>
          </p:cNvSpPr>
          <p:nvPr>
            <p:ph idx="14"/>
          </p:nvPr>
        </p:nvSpPr>
        <p:spPr>
          <a:xfrm>
            <a:off x="6553200" y="2971800"/>
            <a:ext cx="5056632" cy="2670048"/>
          </a:xfrm>
        </p:spPr>
        <p:txBody>
          <a:bodyPr>
            <a:normAutofit/>
          </a:bodyPr>
          <a:lstStyle>
            <a:lvl1pPr marL="0" indent="0">
              <a:spcBef>
                <a:spcPts val="1800"/>
              </a:spcBef>
              <a:buClr>
                <a:schemeClr val="bg1"/>
              </a:buClr>
              <a:buNone/>
              <a:defRPr sz="1800">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cxnSp>
        <p:nvCxnSpPr>
          <p:cNvPr id="14" name="Straight Connector 13">
            <a:extLst>
              <a:ext uri="{FF2B5EF4-FFF2-40B4-BE49-F238E27FC236}">
                <a16:creationId xmlns:a16="http://schemas.microsoft.com/office/drawing/2014/main" id="{3DFBDC00-6EAF-6C67-99D5-4DA34806FE50}"/>
              </a:ext>
            </a:extLst>
          </p:cNvPr>
          <p:cNvCxnSpPr>
            <a:cxnSpLocks/>
          </p:cNvCxnSpPr>
          <p:nvPr userDrawn="1"/>
        </p:nvCxnSpPr>
        <p:spPr>
          <a:xfrm>
            <a:off x="0" y="6096000"/>
            <a:ext cx="12192000" cy="0"/>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19">
            <a:extLst>
              <a:ext uri="{FF2B5EF4-FFF2-40B4-BE49-F238E27FC236}">
                <a16:creationId xmlns:a16="http://schemas.microsoft.com/office/drawing/2014/main" id="{9394BCB1-8FBC-AB32-B138-A912E42F2D8B}"/>
              </a:ext>
            </a:extLst>
          </p:cNvPr>
          <p:cNvSpPr>
            <a:spLocks noGrp="1"/>
          </p:cNvSpPr>
          <p:nvPr>
            <p:ph type="sldNum" sz="quarter" idx="12"/>
          </p:nvPr>
        </p:nvSpPr>
        <p:spPr/>
        <p:txBody>
          <a:bodyPr/>
          <a:lstStyle>
            <a:lvl1pPr>
              <a:defRPr>
                <a:solidFill>
                  <a:schemeClr val="bg1"/>
                </a:solidFill>
              </a:defRPr>
            </a:lvl1pPr>
          </a:lstStyle>
          <a:p>
            <a:fld id="{CA8D9AD5-F248-4919-864A-CFD76CC027D6}" type="slidenum">
              <a:rPr lang="en-US" smtClean="0"/>
              <a:pPr/>
              <a:t>‹Nº›</a:t>
            </a:fld>
            <a:endParaRPr lang="en-US" dirty="0"/>
          </a:p>
        </p:txBody>
      </p:sp>
      <p:sp>
        <p:nvSpPr>
          <p:cNvPr id="19" name="Footer Placeholder 18">
            <a:extLst>
              <a:ext uri="{FF2B5EF4-FFF2-40B4-BE49-F238E27FC236}">
                <a16:creationId xmlns:a16="http://schemas.microsoft.com/office/drawing/2014/main" id="{6DCA9E34-B0CE-5B28-B4B0-E29593534A3C}"/>
              </a:ext>
            </a:extLst>
          </p:cNvPr>
          <p:cNvSpPr>
            <a:spLocks noGrp="1"/>
          </p:cNvSpPr>
          <p:nvPr>
            <p:ph type="ftr" sz="quarter" idx="11"/>
          </p:nvPr>
        </p:nvSpPr>
        <p:spPr/>
        <p:txBody>
          <a:bodyPr/>
          <a:lstStyle>
            <a:lvl1pPr>
              <a:defRPr>
                <a:solidFill>
                  <a:schemeClr val="bg1"/>
                </a:solidFill>
              </a:defRPr>
            </a:lvl1pPr>
          </a:lstStyle>
          <a:p>
            <a:endParaRPr lang="en-US" dirty="0"/>
          </a:p>
        </p:txBody>
      </p:sp>
      <p:grpSp>
        <p:nvGrpSpPr>
          <p:cNvPr id="9" name="Graphic 16">
            <a:extLst>
              <a:ext uri="{FF2B5EF4-FFF2-40B4-BE49-F238E27FC236}">
                <a16:creationId xmlns:a16="http://schemas.microsoft.com/office/drawing/2014/main" id="{27AED226-E6CE-B07C-9183-8F8DE486E3C2}"/>
              </a:ext>
            </a:extLst>
          </p:cNvPr>
          <p:cNvGrpSpPr/>
          <p:nvPr userDrawn="1"/>
        </p:nvGrpSpPr>
        <p:grpSpPr>
          <a:xfrm rot="5400000" flipH="1">
            <a:off x="10607041" y="1022650"/>
            <a:ext cx="1998009" cy="562309"/>
            <a:chOff x="516591" y="355997"/>
            <a:chExt cx="2247898" cy="632636"/>
          </a:xfrm>
        </p:grpSpPr>
        <p:sp>
          <p:nvSpPr>
            <p:cNvPr id="12" name="Freeform 11">
              <a:extLst>
                <a:ext uri="{FF2B5EF4-FFF2-40B4-BE49-F238E27FC236}">
                  <a16:creationId xmlns:a16="http://schemas.microsoft.com/office/drawing/2014/main" id="{A050F9D0-FBF4-AB51-0DC0-0EE413FBD421}"/>
                </a:ext>
              </a:extLst>
            </p:cNvPr>
            <p:cNvSpPr/>
            <p:nvPr/>
          </p:nvSpPr>
          <p:spPr>
            <a:xfrm>
              <a:off x="1780781" y="355997"/>
              <a:ext cx="638403" cy="632636"/>
            </a:xfrm>
            <a:custGeom>
              <a:avLst/>
              <a:gdLst>
                <a:gd name="connsiteX0" fmla="*/ 983 w 638403"/>
                <a:gd name="connsiteY0" fmla="*/ 337885 h 632636"/>
                <a:gd name="connsiteX1" fmla="*/ 245396 w 638403"/>
                <a:gd name="connsiteY1" fmla="*/ 626337 h 632636"/>
                <a:gd name="connsiteX2" fmla="*/ 635162 w 638403"/>
                <a:gd name="connsiteY2" fmla="*/ 360278 h 632636"/>
                <a:gd name="connsiteX3" fmla="*/ 638401 w 638403"/>
                <a:gd name="connsiteY3" fmla="*/ 323652 h 632636"/>
                <a:gd name="connsiteX4" fmla="*/ 636496 w 638403"/>
                <a:gd name="connsiteY4" fmla="*/ 291012 h 632636"/>
                <a:gd name="connsiteX5" fmla="*/ 317 w 638403"/>
                <a:gd name="connsiteY5" fmla="*/ 297274 h 632636"/>
                <a:gd name="connsiteX6" fmla="*/ 984 w 638403"/>
                <a:gd name="connsiteY6" fmla="*/ 337885 h 632636"/>
                <a:gd name="connsiteX7" fmla="*/ 984 w 638403"/>
                <a:gd name="connsiteY7" fmla="*/ 337885 h 63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403" h="632636">
                  <a:moveTo>
                    <a:pt x="983" y="337885"/>
                  </a:moveTo>
                  <a:cubicBezTo>
                    <a:pt x="24795" y="505263"/>
                    <a:pt x="106330" y="601383"/>
                    <a:pt x="245396" y="626337"/>
                  </a:cubicBezTo>
                  <a:cubicBezTo>
                    <a:pt x="439136" y="661160"/>
                    <a:pt x="594013" y="548721"/>
                    <a:pt x="635162" y="360278"/>
                  </a:cubicBezTo>
                  <a:cubicBezTo>
                    <a:pt x="635924" y="356672"/>
                    <a:pt x="638496" y="332097"/>
                    <a:pt x="638401" y="323652"/>
                  </a:cubicBezTo>
                  <a:cubicBezTo>
                    <a:pt x="638210" y="306098"/>
                    <a:pt x="636496" y="291012"/>
                    <a:pt x="636496" y="291012"/>
                  </a:cubicBezTo>
                  <a:cubicBezTo>
                    <a:pt x="585156" y="-105706"/>
                    <a:pt x="16223" y="-90239"/>
                    <a:pt x="317" y="297274"/>
                  </a:cubicBezTo>
                  <a:cubicBezTo>
                    <a:pt x="317" y="297274"/>
                    <a:pt x="-731" y="315872"/>
                    <a:pt x="984" y="337885"/>
                  </a:cubicBezTo>
                  <a:lnTo>
                    <a:pt x="984" y="337885"/>
                  </a:lnTo>
                  <a:close/>
                </a:path>
              </a:pathLst>
            </a:custGeom>
            <a:solidFill>
              <a:schemeClr val="accent5"/>
            </a:solidFill>
            <a:ln w="0"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2B52934F-FBD7-B8DB-378A-B4AE40936F7F}"/>
                </a:ext>
              </a:extLst>
            </p:cNvPr>
            <p:cNvSpPr/>
            <p:nvPr/>
          </p:nvSpPr>
          <p:spPr>
            <a:xfrm>
              <a:off x="516591" y="647104"/>
              <a:ext cx="2247898" cy="56551"/>
            </a:xfrm>
            <a:custGeom>
              <a:avLst/>
              <a:gdLst>
                <a:gd name="connsiteX0" fmla="*/ 1901923 w 2247898"/>
                <a:gd name="connsiteY0" fmla="*/ 56457 h 56551"/>
                <a:gd name="connsiteX1" fmla="*/ 2206630 w 2247898"/>
                <a:gd name="connsiteY1" fmla="*/ 50669 h 56551"/>
                <a:gd name="connsiteX2" fmla="*/ 2247873 w 2247898"/>
                <a:gd name="connsiteY2" fmla="*/ 13853 h 56551"/>
                <a:gd name="connsiteX3" fmla="*/ 2234728 w 2247898"/>
                <a:gd name="connsiteY3" fmla="*/ 1233 h 56551"/>
                <a:gd name="connsiteX4" fmla="*/ 1900589 w 2247898"/>
                <a:gd name="connsiteY4" fmla="*/ 0 h 56551"/>
                <a:gd name="connsiteX5" fmla="*/ 1273650 w 2247898"/>
                <a:gd name="connsiteY5" fmla="*/ 6357 h 56551"/>
                <a:gd name="connsiteX6" fmla="*/ 21390 w 2247898"/>
                <a:gd name="connsiteY6" fmla="*/ 2562 h 56551"/>
                <a:gd name="connsiteX7" fmla="*/ 149 w 2247898"/>
                <a:gd name="connsiteY7" fmla="*/ 13948 h 56551"/>
                <a:gd name="connsiteX8" fmla="*/ 6245 w 2247898"/>
                <a:gd name="connsiteY8" fmla="*/ 39472 h 56551"/>
                <a:gd name="connsiteX9" fmla="*/ 26533 w 2247898"/>
                <a:gd name="connsiteY9" fmla="*/ 48771 h 56551"/>
                <a:gd name="connsiteX10" fmla="*/ 1265173 w 2247898"/>
                <a:gd name="connsiteY10" fmla="*/ 46968 h 56551"/>
                <a:gd name="connsiteX11" fmla="*/ 1901924 w 2247898"/>
                <a:gd name="connsiteY11" fmla="*/ 56551 h 56551"/>
                <a:gd name="connsiteX12" fmla="*/ 1901924 w 2247898"/>
                <a:gd name="connsiteY12" fmla="*/ 56551 h 56551"/>
                <a:gd name="connsiteX13" fmla="*/ 1901924 w 2247898"/>
                <a:gd name="connsiteY13" fmla="*/ 56457 h 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7898" h="56551">
                  <a:moveTo>
                    <a:pt x="1901923" y="56457"/>
                  </a:moveTo>
                  <a:cubicBezTo>
                    <a:pt x="2002698" y="54179"/>
                    <a:pt x="2104330" y="52187"/>
                    <a:pt x="2206630" y="50669"/>
                  </a:cubicBezTo>
                  <a:cubicBezTo>
                    <a:pt x="2230156" y="50384"/>
                    <a:pt x="2245873" y="36056"/>
                    <a:pt x="2247873" y="13853"/>
                  </a:cubicBezTo>
                  <a:cubicBezTo>
                    <a:pt x="2248349" y="7021"/>
                    <a:pt x="2242253" y="1233"/>
                    <a:pt x="2234728" y="1233"/>
                  </a:cubicBezTo>
                  <a:lnTo>
                    <a:pt x="1900589" y="0"/>
                  </a:lnTo>
                  <a:cubicBezTo>
                    <a:pt x="1691609" y="16700"/>
                    <a:pt x="1482630" y="18692"/>
                    <a:pt x="1273650" y="6357"/>
                  </a:cubicBezTo>
                  <a:lnTo>
                    <a:pt x="21390" y="2562"/>
                  </a:lnTo>
                  <a:cubicBezTo>
                    <a:pt x="9007" y="2562"/>
                    <a:pt x="-1375" y="8160"/>
                    <a:pt x="149" y="13948"/>
                  </a:cubicBezTo>
                  <a:lnTo>
                    <a:pt x="6245" y="39472"/>
                  </a:lnTo>
                  <a:cubicBezTo>
                    <a:pt x="7483" y="45070"/>
                    <a:pt x="16151" y="48771"/>
                    <a:pt x="26533" y="48771"/>
                  </a:cubicBezTo>
                  <a:lnTo>
                    <a:pt x="1265173" y="46968"/>
                  </a:lnTo>
                  <a:cubicBezTo>
                    <a:pt x="1476629" y="32546"/>
                    <a:pt x="1688943" y="35582"/>
                    <a:pt x="1901924" y="56551"/>
                  </a:cubicBezTo>
                  <a:lnTo>
                    <a:pt x="1901924" y="56551"/>
                  </a:lnTo>
                  <a:lnTo>
                    <a:pt x="1901924" y="56457"/>
                  </a:lnTo>
                  <a:close/>
                </a:path>
              </a:pathLst>
            </a:custGeom>
            <a:solidFill>
              <a:schemeClr val="accent1"/>
            </a:solid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5819432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BBDA8E3-4A22-4F30-2CBB-DFBA0B6063D0}"/>
              </a:ext>
            </a:extLst>
          </p:cNvPr>
          <p:cNvSpPr/>
          <p:nvPr userDrawn="1"/>
        </p:nvSpPr>
        <p:spPr>
          <a:xfrm>
            <a:off x="0" y="0"/>
            <a:ext cx="6096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AA36011-0CC6-C389-EAAB-90C4ACC2D522}"/>
              </a:ext>
            </a:extLst>
          </p:cNvPr>
          <p:cNvSpPr/>
          <p:nvPr userDrawn="1"/>
        </p:nvSpPr>
        <p:spPr>
          <a:xfrm>
            <a:off x="0" y="6096000"/>
            <a:ext cx="6096001" cy="76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0352" y="1527048"/>
            <a:ext cx="5257800" cy="3886197"/>
          </a:xfrm>
        </p:spPr>
        <p:txBody>
          <a:bodyPr lIns="0" tIns="0" rIns="0" bIns="0" anchor="t" anchorCtr="0">
            <a:noAutofit/>
          </a:bodyPr>
          <a:lstStyle>
            <a:lvl1pPr>
              <a:defRPr sz="4000" cap="all" baseline="0">
                <a:solidFill>
                  <a:schemeClr val="tx1"/>
                </a:solidFill>
              </a:defRPr>
            </a:lvl1pPr>
          </a:lstStyle>
          <a:p>
            <a:r>
              <a:rPr lang="en-US" dirty="0"/>
              <a:t>Click to edit Master title style</a:t>
            </a:r>
            <a:endParaRPr dirty="0"/>
          </a:p>
        </p:txBody>
      </p:sp>
      <p:sp>
        <p:nvSpPr>
          <p:cNvPr id="4" name="Content Placeholder 2">
            <a:extLst>
              <a:ext uri="{FF2B5EF4-FFF2-40B4-BE49-F238E27FC236}">
                <a16:creationId xmlns:a16="http://schemas.microsoft.com/office/drawing/2014/main" id="{3DAA3FF9-4C9C-8494-A2BB-F77816393331}"/>
              </a:ext>
            </a:extLst>
          </p:cNvPr>
          <p:cNvSpPr>
            <a:spLocks noGrp="1"/>
          </p:cNvSpPr>
          <p:nvPr>
            <p:ph idx="14"/>
          </p:nvPr>
        </p:nvSpPr>
        <p:spPr>
          <a:xfrm>
            <a:off x="6547151" y="1527048"/>
            <a:ext cx="5187649" cy="5020056"/>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0" name="Slide Number Placeholder 9">
            <a:extLst>
              <a:ext uri="{FF2B5EF4-FFF2-40B4-BE49-F238E27FC236}">
                <a16:creationId xmlns:a16="http://schemas.microsoft.com/office/drawing/2014/main" id="{7595BE4A-3E73-906A-3F04-20F3B489B1C9}"/>
              </a:ext>
            </a:extLst>
          </p:cNvPr>
          <p:cNvSpPr>
            <a:spLocks noGrp="1"/>
          </p:cNvSpPr>
          <p:nvPr>
            <p:ph type="sldNum" sz="quarter" idx="12"/>
          </p:nvPr>
        </p:nvSpPr>
        <p:spPr/>
        <p:txBody>
          <a:bodyPr/>
          <a:lstStyle/>
          <a:p>
            <a:fld id="{CA8D9AD5-F248-4919-864A-CFD76CC027D6}" type="slidenum">
              <a:rPr lang="en-US" smtClean="0"/>
              <a:pPr/>
              <a:t>‹Nº›</a:t>
            </a:fld>
            <a:endParaRPr lang="en-US" dirty="0"/>
          </a:p>
        </p:txBody>
      </p:sp>
      <p:sp>
        <p:nvSpPr>
          <p:cNvPr id="9" name="Footer Placeholder 8">
            <a:extLst>
              <a:ext uri="{FF2B5EF4-FFF2-40B4-BE49-F238E27FC236}">
                <a16:creationId xmlns:a16="http://schemas.microsoft.com/office/drawing/2014/main" id="{F086E1E6-8939-6965-E9E7-75606774EC5F}"/>
              </a:ext>
            </a:extLst>
          </p:cNvPr>
          <p:cNvSpPr>
            <a:spLocks noGrp="1"/>
          </p:cNvSpPr>
          <p:nvPr>
            <p:ph type="ftr" sz="quarter" idx="11"/>
          </p:nvPr>
        </p:nvSpPr>
        <p:spPr/>
        <p:txBody>
          <a:bodyPr/>
          <a:lstStyle/>
          <a:p>
            <a:endParaRPr lang="en-US" dirty="0"/>
          </a:p>
        </p:txBody>
      </p:sp>
      <p:cxnSp>
        <p:nvCxnSpPr>
          <p:cNvPr id="5" name="Straight Connector 4">
            <a:extLst>
              <a:ext uri="{FF2B5EF4-FFF2-40B4-BE49-F238E27FC236}">
                <a16:creationId xmlns:a16="http://schemas.microsoft.com/office/drawing/2014/main" id="{E6BC3BBC-129A-FBDC-E6A0-294EF21E1914}"/>
              </a:ext>
            </a:extLst>
          </p:cNvPr>
          <p:cNvCxnSpPr>
            <a:cxnSpLocks/>
          </p:cNvCxnSpPr>
          <p:nvPr userDrawn="1"/>
        </p:nvCxnSpPr>
        <p:spPr>
          <a:xfrm>
            <a:off x="0" y="6096000"/>
            <a:ext cx="6096000" cy="0"/>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2E86B28-A98B-0D98-5ED4-C8422E49C808}"/>
              </a:ext>
            </a:extLst>
          </p:cNvPr>
          <p:cNvGrpSpPr/>
          <p:nvPr userDrawn="1"/>
        </p:nvGrpSpPr>
        <p:grpSpPr>
          <a:xfrm>
            <a:off x="516591" y="355997"/>
            <a:ext cx="3750609" cy="632636"/>
            <a:chOff x="516591" y="355997"/>
            <a:chExt cx="3750609" cy="632636"/>
          </a:xfrm>
        </p:grpSpPr>
        <p:grpSp>
          <p:nvGrpSpPr>
            <p:cNvPr id="18" name="Graphic 16">
              <a:extLst>
                <a:ext uri="{FF2B5EF4-FFF2-40B4-BE49-F238E27FC236}">
                  <a16:creationId xmlns:a16="http://schemas.microsoft.com/office/drawing/2014/main" id="{B848D6FC-B5F4-D029-DBB8-11C46A0856B4}"/>
                </a:ext>
              </a:extLst>
            </p:cNvPr>
            <p:cNvGrpSpPr/>
            <p:nvPr/>
          </p:nvGrpSpPr>
          <p:grpSpPr>
            <a:xfrm flipH="1">
              <a:off x="516591" y="355997"/>
              <a:ext cx="2247898" cy="632636"/>
              <a:chOff x="516591" y="355997"/>
              <a:chExt cx="2247898" cy="632636"/>
            </a:xfrm>
          </p:grpSpPr>
          <p:sp>
            <p:nvSpPr>
              <p:cNvPr id="19" name="Freeform 18">
                <a:extLst>
                  <a:ext uri="{FF2B5EF4-FFF2-40B4-BE49-F238E27FC236}">
                    <a16:creationId xmlns:a16="http://schemas.microsoft.com/office/drawing/2014/main" id="{B5A04C0E-365F-3B06-1EA3-05B2F8F8CFAE}"/>
                  </a:ext>
                </a:extLst>
              </p:cNvPr>
              <p:cNvSpPr/>
              <p:nvPr/>
            </p:nvSpPr>
            <p:spPr>
              <a:xfrm>
                <a:off x="1780781" y="355997"/>
                <a:ext cx="638403" cy="632636"/>
              </a:xfrm>
              <a:custGeom>
                <a:avLst/>
                <a:gdLst>
                  <a:gd name="connsiteX0" fmla="*/ 983 w 638403"/>
                  <a:gd name="connsiteY0" fmla="*/ 337885 h 632636"/>
                  <a:gd name="connsiteX1" fmla="*/ 245396 w 638403"/>
                  <a:gd name="connsiteY1" fmla="*/ 626337 h 632636"/>
                  <a:gd name="connsiteX2" fmla="*/ 635162 w 638403"/>
                  <a:gd name="connsiteY2" fmla="*/ 360278 h 632636"/>
                  <a:gd name="connsiteX3" fmla="*/ 638401 w 638403"/>
                  <a:gd name="connsiteY3" fmla="*/ 323652 h 632636"/>
                  <a:gd name="connsiteX4" fmla="*/ 636496 w 638403"/>
                  <a:gd name="connsiteY4" fmla="*/ 291012 h 632636"/>
                  <a:gd name="connsiteX5" fmla="*/ 317 w 638403"/>
                  <a:gd name="connsiteY5" fmla="*/ 297274 h 632636"/>
                  <a:gd name="connsiteX6" fmla="*/ 984 w 638403"/>
                  <a:gd name="connsiteY6" fmla="*/ 337885 h 632636"/>
                  <a:gd name="connsiteX7" fmla="*/ 984 w 638403"/>
                  <a:gd name="connsiteY7" fmla="*/ 337885 h 63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403" h="632636">
                    <a:moveTo>
                      <a:pt x="983" y="337885"/>
                    </a:moveTo>
                    <a:cubicBezTo>
                      <a:pt x="24795" y="505263"/>
                      <a:pt x="106330" y="601383"/>
                      <a:pt x="245396" y="626337"/>
                    </a:cubicBezTo>
                    <a:cubicBezTo>
                      <a:pt x="439136" y="661160"/>
                      <a:pt x="594013" y="548721"/>
                      <a:pt x="635162" y="360278"/>
                    </a:cubicBezTo>
                    <a:cubicBezTo>
                      <a:pt x="635924" y="356672"/>
                      <a:pt x="638496" y="332097"/>
                      <a:pt x="638401" y="323652"/>
                    </a:cubicBezTo>
                    <a:cubicBezTo>
                      <a:pt x="638210" y="306098"/>
                      <a:pt x="636496" y="291012"/>
                      <a:pt x="636496" y="291012"/>
                    </a:cubicBezTo>
                    <a:cubicBezTo>
                      <a:pt x="585156" y="-105706"/>
                      <a:pt x="16223" y="-90239"/>
                      <a:pt x="317" y="297274"/>
                    </a:cubicBezTo>
                    <a:cubicBezTo>
                      <a:pt x="317" y="297274"/>
                      <a:pt x="-731" y="315872"/>
                      <a:pt x="984" y="337885"/>
                    </a:cubicBezTo>
                    <a:lnTo>
                      <a:pt x="984" y="337885"/>
                    </a:lnTo>
                    <a:close/>
                  </a:path>
                </a:pathLst>
              </a:custGeom>
              <a:solidFill>
                <a:schemeClr val="accent5"/>
              </a:solidFill>
              <a:ln w="0"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CEF649C9-96CE-047E-9440-177154C63F50}"/>
                  </a:ext>
                </a:extLst>
              </p:cNvPr>
              <p:cNvSpPr/>
              <p:nvPr/>
            </p:nvSpPr>
            <p:spPr>
              <a:xfrm>
                <a:off x="516591" y="647104"/>
                <a:ext cx="2247898" cy="56551"/>
              </a:xfrm>
              <a:custGeom>
                <a:avLst/>
                <a:gdLst>
                  <a:gd name="connsiteX0" fmla="*/ 1901923 w 2247898"/>
                  <a:gd name="connsiteY0" fmla="*/ 56457 h 56551"/>
                  <a:gd name="connsiteX1" fmla="*/ 2206630 w 2247898"/>
                  <a:gd name="connsiteY1" fmla="*/ 50669 h 56551"/>
                  <a:gd name="connsiteX2" fmla="*/ 2247873 w 2247898"/>
                  <a:gd name="connsiteY2" fmla="*/ 13853 h 56551"/>
                  <a:gd name="connsiteX3" fmla="*/ 2234728 w 2247898"/>
                  <a:gd name="connsiteY3" fmla="*/ 1233 h 56551"/>
                  <a:gd name="connsiteX4" fmla="*/ 1900589 w 2247898"/>
                  <a:gd name="connsiteY4" fmla="*/ 0 h 56551"/>
                  <a:gd name="connsiteX5" fmla="*/ 1273650 w 2247898"/>
                  <a:gd name="connsiteY5" fmla="*/ 6357 h 56551"/>
                  <a:gd name="connsiteX6" fmla="*/ 21390 w 2247898"/>
                  <a:gd name="connsiteY6" fmla="*/ 2562 h 56551"/>
                  <a:gd name="connsiteX7" fmla="*/ 149 w 2247898"/>
                  <a:gd name="connsiteY7" fmla="*/ 13948 h 56551"/>
                  <a:gd name="connsiteX8" fmla="*/ 6245 w 2247898"/>
                  <a:gd name="connsiteY8" fmla="*/ 39472 h 56551"/>
                  <a:gd name="connsiteX9" fmla="*/ 26533 w 2247898"/>
                  <a:gd name="connsiteY9" fmla="*/ 48771 h 56551"/>
                  <a:gd name="connsiteX10" fmla="*/ 1265173 w 2247898"/>
                  <a:gd name="connsiteY10" fmla="*/ 46968 h 56551"/>
                  <a:gd name="connsiteX11" fmla="*/ 1901924 w 2247898"/>
                  <a:gd name="connsiteY11" fmla="*/ 56551 h 56551"/>
                  <a:gd name="connsiteX12" fmla="*/ 1901924 w 2247898"/>
                  <a:gd name="connsiteY12" fmla="*/ 56551 h 56551"/>
                  <a:gd name="connsiteX13" fmla="*/ 1901924 w 2247898"/>
                  <a:gd name="connsiteY13" fmla="*/ 56457 h 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7898" h="56551">
                    <a:moveTo>
                      <a:pt x="1901923" y="56457"/>
                    </a:moveTo>
                    <a:cubicBezTo>
                      <a:pt x="2002698" y="54179"/>
                      <a:pt x="2104330" y="52187"/>
                      <a:pt x="2206630" y="50669"/>
                    </a:cubicBezTo>
                    <a:cubicBezTo>
                      <a:pt x="2230156" y="50384"/>
                      <a:pt x="2245873" y="36056"/>
                      <a:pt x="2247873" y="13853"/>
                    </a:cubicBezTo>
                    <a:cubicBezTo>
                      <a:pt x="2248349" y="7021"/>
                      <a:pt x="2242253" y="1233"/>
                      <a:pt x="2234728" y="1233"/>
                    </a:cubicBezTo>
                    <a:lnTo>
                      <a:pt x="1900589" y="0"/>
                    </a:lnTo>
                    <a:cubicBezTo>
                      <a:pt x="1691609" y="16700"/>
                      <a:pt x="1482630" y="18692"/>
                      <a:pt x="1273650" y="6357"/>
                    </a:cubicBezTo>
                    <a:lnTo>
                      <a:pt x="21390" y="2562"/>
                    </a:lnTo>
                    <a:cubicBezTo>
                      <a:pt x="9007" y="2562"/>
                      <a:pt x="-1375" y="8160"/>
                      <a:pt x="149" y="13948"/>
                    </a:cubicBezTo>
                    <a:lnTo>
                      <a:pt x="6245" y="39472"/>
                    </a:lnTo>
                    <a:cubicBezTo>
                      <a:pt x="7483" y="45070"/>
                      <a:pt x="16151" y="48771"/>
                      <a:pt x="26533" y="48771"/>
                    </a:cubicBezTo>
                    <a:lnTo>
                      <a:pt x="1265173" y="46968"/>
                    </a:lnTo>
                    <a:cubicBezTo>
                      <a:pt x="1476629" y="32546"/>
                      <a:pt x="1688943" y="35582"/>
                      <a:pt x="1901924" y="56551"/>
                    </a:cubicBezTo>
                    <a:lnTo>
                      <a:pt x="1901924" y="56551"/>
                    </a:lnTo>
                    <a:lnTo>
                      <a:pt x="1901924" y="56457"/>
                    </a:lnTo>
                    <a:close/>
                  </a:path>
                </a:pathLst>
              </a:custGeom>
              <a:solidFill>
                <a:schemeClr val="accent1"/>
              </a:solidFill>
              <a:ln w="0" cap="flat">
                <a:noFill/>
                <a:prstDash val="solid"/>
                <a:miter/>
              </a:ln>
            </p:spPr>
            <p:txBody>
              <a:bodyPr rtlCol="0" anchor="ctr"/>
              <a:lstStyle/>
              <a:p>
                <a:endParaRPr lang="en-US" dirty="0"/>
              </a:p>
            </p:txBody>
          </p:sp>
        </p:grpSp>
        <p:sp>
          <p:nvSpPr>
            <p:cNvPr id="21" name="Oval 20">
              <a:extLst>
                <a:ext uri="{FF2B5EF4-FFF2-40B4-BE49-F238E27FC236}">
                  <a16:creationId xmlns:a16="http://schemas.microsoft.com/office/drawing/2014/main" id="{D26DC255-D0C4-CE6D-2A0F-2A757B8D9E8A}"/>
                </a:ext>
              </a:extLst>
            </p:cNvPr>
            <p:cNvSpPr>
              <a:spLocks noChangeAspect="1"/>
            </p:cNvSpPr>
            <p:nvPr userDrawn="1"/>
          </p:nvSpPr>
          <p:spPr>
            <a:xfrm>
              <a:off x="3215640" y="609600"/>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76FE056-1AC1-BB94-30F3-EE44BDDABDBD}"/>
                </a:ext>
              </a:extLst>
            </p:cNvPr>
            <p:cNvSpPr>
              <a:spLocks noChangeAspect="1"/>
            </p:cNvSpPr>
            <p:nvPr userDrawn="1"/>
          </p:nvSpPr>
          <p:spPr>
            <a:xfrm>
              <a:off x="4175760" y="611882"/>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FDEB2A61-AC40-2F91-DCA2-08DF63492018}"/>
                </a:ext>
              </a:extLst>
            </p:cNvPr>
            <p:cNvSpPr>
              <a:spLocks noChangeAspect="1"/>
            </p:cNvSpPr>
            <p:nvPr userDrawn="1"/>
          </p:nvSpPr>
          <p:spPr>
            <a:xfrm>
              <a:off x="3695700" y="609600"/>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0666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01">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BBDA8E3-4A22-4F30-2CBB-DFBA0B6063D0}"/>
              </a:ext>
            </a:extLst>
          </p:cNvPr>
          <p:cNvSpPr/>
          <p:nvPr userDrawn="1"/>
        </p:nvSpPr>
        <p:spPr>
          <a:xfrm>
            <a:off x="6096000" y="0"/>
            <a:ext cx="6096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AA36011-0CC6-C389-EAAB-90C4ACC2D522}"/>
              </a:ext>
            </a:extLst>
          </p:cNvPr>
          <p:cNvSpPr/>
          <p:nvPr userDrawn="1"/>
        </p:nvSpPr>
        <p:spPr>
          <a:xfrm>
            <a:off x="1" y="6096000"/>
            <a:ext cx="6095999" cy="76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53200" y="1527048"/>
            <a:ext cx="5181600" cy="4636293"/>
          </a:xfrm>
        </p:spPr>
        <p:txBody>
          <a:bodyPr lIns="0" tIns="0" rIns="0" bIns="0" anchor="t" anchorCtr="0">
            <a:noAutofit/>
          </a:bodyPr>
          <a:lstStyle>
            <a:lvl1pPr>
              <a:defRPr sz="4000" cap="all" baseline="0">
                <a:solidFill>
                  <a:schemeClr val="tx1"/>
                </a:solidFill>
              </a:defRPr>
            </a:lvl1pPr>
          </a:lstStyle>
          <a:p>
            <a:r>
              <a:rPr lang="en-US" dirty="0"/>
              <a:t>Click to edit Master title style</a:t>
            </a:r>
            <a:endParaRPr dirty="0"/>
          </a:p>
        </p:txBody>
      </p:sp>
      <p:sp>
        <p:nvSpPr>
          <p:cNvPr id="3" name="Picture Placeholder 2">
            <a:extLst>
              <a:ext uri="{FF2B5EF4-FFF2-40B4-BE49-F238E27FC236}">
                <a16:creationId xmlns:a16="http://schemas.microsoft.com/office/drawing/2014/main" id="{06D146FE-2CCD-1628-C75B-ABAC2022D9E1}"/>
              </a:ext>
            </a:extLst>
          </p:cNvPr>
          <p:cNvSpPr>
            <a:spLocks noGrp="1"/>
          </p:cNvSpPr>
          <p:nvPr>
            <p:ph type="pic" idx="13"/>
          </p:nvPr>
        </p:nvSpPr>
        <p:spPr>
          <a:xfrm>
            <a:off x="484632" y="457200"/>
            <a:ext cx="5157216" cy="2514600"/>
          </a:xfrm>
          <a:prstGeom prst="rect">
            <a:avLst/>
          </a:prstGeom>
          <a:solidFill>
            <a:schemeClr val="accent3">
              <a:lumMod val="90000"/>
            </a:schemeClr>
          </a:solidFill>
          <a:ln w="19050">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Content Placeholder 2">
            <a:extLst>
              <a:ext uri="{FF2B5EF4-FFF2-40B4-BE49-F238E27FC236}">
                <a16:creationId xmlns:a16="http://schemas.microsoft.com/office/drawing/2014/main" id="{3DAA3FF9-4C9C-8494-A2BB-F77816393331}"/>
              </a:ext>
            </a:extLst>
          </p:cNvPr>
          <p:cNvSpPr>
            <a:spLocks noGrp="1"/>
          </p:cNvSpPr>
          <p:nvPr>
            <p:ph idx="14"/>
          </p:nvPr>
        </p:nvSpPr>
        <p:spPr>
          <a:xfrm>
            <a:off x="530352" y="3429000"/>
            <a:ext cx="5187649" cy="2514600"/>
          </a:xfrm>
        </p:spPr>
        <p:txBody>
          <a:bodyPr tIns="45720" bIns="45720">
            <a:normAutofit/>
          </a:bodyPr>
          <a:lstStyle>
            <a:lvl1pPr marL="45720" indent="0">
              <a:buNone/>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0" name="Slide Number Placeholder 9">
            <a:extLst>
              <a:ext uri="{FF2B5EF4-FFF2-40B4-BE49-F238E27FC236}">
                <a16:creationId xmlns:a16="http://schemas.microsoft.com/office/drawing/2014/main" id="{7595BE4A-3E73-906A-3F04-20F3B489B1C9}"/>
              </a:ext>
            </a:extLst>
          </p:cNvPr>
          <p:cNvSpPr>
            <a:spLocks noGrp="1"/>
          </p:cNvSpPr>
          <p:nvPr>
            <p:ph type="sldNum" sz="quarter" idx="12"/>
          </p:nvPr>
        </p:nvSpPr>
        <p:spPr/>
        <p:txBody>
          <a:bodyPr/>
          <a:lstStyle/>
          <a:p>
            <a:fld id="{CA8D9AD5-F248-4919-864A-CFD76CC027D6}" type="slidenum">
              <a:rPr lang="en-US" smtClean="0"/>
              <a:pPr/>
              <a:t>‹Nº›</a:t>
            </a:fld>
            <a:endParaRPr lang="en-US" dirty="0"/>
          </a:p>
        </p:txBody>
      </p:sp>
      <p:sp>
        <p:nvSpPr>
          <p:cNvPr id="9" name="Footer Placeholder 8">
            <a:extLst>
              <a:ext uri="{FF2B5EF4-FFF2-40B4-BE49-F238E27FC236}">
                <a16:creationId xmlns:a16="http://schemas.microsoft.com/office/drawing/2014/main" id="{F086E1E6-8939-6965-E9E7-75606774EC5F}"/>
              </a:ext>
            </a:extLst>
          </p:cNvPr>
          <p:cNvSpPr>
            <a:spLocks noGrp="1"/>
          </p:cNvSpPr>
          <p:nvPr>
            <p:ph type="ftr" sz="quarter" idx="11"/>
          </p:nvPr>
        </p:nvSpPr>
        <p:spPr/>
        <p:txBody>
          <a:bodyPr/>
          <a:lstStyle/>
          <a:p>
            <a:endParaRPr lang="en-US" dirty="0"/>
          </a:p>
        </p:txBody>
      </p:sp>
      <p:cxnSp>
        <p:nvCxnSpPr>
          <p:cNvPr id="5" name="Straight Connector 4">
            <a:extLst>
              <a:ext uri="{FF2B5EF4-FFF2-40B4-BE49-F238E27FC236}">
                <a16:creationId xmlns:a16="http://schemas.microsoft.com/office/drawing/2014/main" id="{E6BC3BBC-129A-FBDC-E6A0-294EF21E1914}"/>
              </a:ext>
            </a:extLst>
          </p:cNvPr>
          <p:cNvCxnSpPr>
            <a:cxnSpLocks/>
          </p:cNvCxnSpPr>
          <p:nvPr userDrawn="1"/>
        </p:nvCxnSpPr>
        <p:spPr>
          <a:xfrm>
            <a:off x="0" y="6096000"/>
            <a:ext cx="6096000" cy="0"/>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2E86B28-A98B-0D98-5ED4-C8422E49C808}"/>
              </a:ext>
            </a:extLst>
          </p:cNvPr>
          <p:cNvGrpSpPr/>
          <p:nvPr userDrawn="1"/>
        </p:nvGrpSpPr>
        <p:grpSpPr>
          <a:xfrm flipH="1">
            <a:off x="7755591" y="355997"/>
            <a:ext cx="3750609" cy="632636"/>
            <a:chOff x="516591" y="355997"/>
            <a:chExt cx="3750609" cy="632636"/>
          </a:xfrm>
        </p:grpSpPr>
        <p:grpSp>
          <p:nvGrpSpPr>
            <p:cNvPr id="18" name="Graphic 16">
              <a:extLst>
                <a:ext uri="{FF2B5EF4-FFF2-40B4-BE49-F238E27FC236}">
                  <a16:creationId xmlns:a16="http://schemas.microsoft.com/office/drawing/2014/main" id="{B848D6FC-B5F4-D029-DBB8-11C46A0856B4}"/>
                </a:ext>
              </a:extLst>
            </p:cNvPr>
            <p:cNvGrpSpPr/>
            <p:nvPr/>
          </p:nvGrpSpPr>
          <p:grpSpPr>
            <a:xfrm flipH="1">
              <a:off x="516591" y="355997"/>
              <a:ext cx="2247898" cy="632636"/>
              <a:chOff x="516591" y="355997"/>
              <a:chExt cx="2247898" cy="632636"/>
            </a:xfrm>
          </p:grpSpPr>
          <p:sp>
            <p:nvSpPr>
              <p:cNvPr id="19" name="Freeform 18">
                <a:extLst>
                  <a:ext uri="{FF2B5EF4-FFF2-40B4-BE49-F238E27FC236}">
                    <a16:creationId xmlns:a16="http://schemas.microsoft.com/office/drawing/2014/main" id="{B5A04C0E-365F-3B06-1EA3-05B2F8F8CFAE}"/>
                  </a:ext>
                </a:extLst>
              </p:cNvPr>
              <p:cNvSpPr/>
              <p:nvPr/>
            </p:nvSpPr>
            <p:spPr>
              <a:xfrm>
                <a:off x="1780781" y="355997"/>
                <a:ext cx="638403" cy="632636"/>
              </a:xfrm>
              <a:custGeom>
                <a:avLst/>
                <a:gdLst>
                  <a:gd name="connsiteX0" fmla="*/ 983 w 638403"/>
                  <a:gd name="connsiteY0" fmla="*/ 337885 h 632636"/>
                  <a:gd name="connsiteX1" fmla="*/ 245396 w 638403"/>
                  <a:gd name="connsiteY1" fmla="*/ 626337 h 632636"/>
                  <a:gd name="connsiteX2" fmla="*/ 635162 w 638403"/>
                  <a:gd name="connsiteY2" fmla="*/ 360278 h 632636"/>
                  <a:gd name="connsiteX3" fmla="*/ 638401 w 638403"/>
                  <a:gd name="connsiteY3" fmla="*/ 323652 h 632636"/>
                  <a:gd name="connsiteX4" fmla="*/ 636496 w 638403"/>
                  <a:gd name="connsiteY4" fmla="*/ 291012 h 632636"/>
                  <a:gd name="connsiteX5" fmla="*/ 317 w 638403"/>
                  <a:gd name="connsiteY5" fmla="*/ 297274 h 632636"/>
                  <a:gd name="connsiteX6" fmla="*/ 984 w 638403"/>
                  <a:gd name="connsiteY6" fmla="*/ 337885 h 632636"/>
                  <a:gd name="connsiteX7" fmla="*/ 984 w 638403"/>
                  <a:gd name="connsiteY7" fmla="*/ 337885 h 63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403" h="632636">
                    <a:moveTo>
                      <a:pt x="983" y="337885"/>
                    </a:moveTo>
                    <a:cubicBezTo>
                      <a:pt x="24795" y="505263"/>
                      <a:pt x="106330" y="601383"/>
                      <a:pt x="245396" y="626337"/>
                    </a:cubicBezTo>
                    <a:cubicBezTo>
                      <a:pt x="439136" y="661160"/>
                      <a:pt x="594013" y="548721"/>
                      <a:pt x="635162" y="360278"/>
                    </a:cubicBezTo>
                    <a:cubicBezTo>
                      <a:pt x="635924" y="356672"/>
                      <a:pt x="638496" y="332097"/>
                      <a:pt x="638401" y="323652"/>
                    </a:cubicBezTo>
                    <a:cubicBezTo>
                      <a:pt x="638210" y="306098"/>
                      <a:pt x="636496" y="291012"/>
                      <a:pt x="636496" y="291012"/>
                    </a:cubicBezTo>
                    <a:cubicBezTo>
                      <a:pt x="585156" y="-105706"/>
                      <a:pt x="16223" y="-90239"/>
                      <a:pt x="317" y="297274"/>
                    </a:cubicBezTo>
                    <a:cubicBezTo>
                      <a:pt x="317" y="297274"/>
                      <a:pt x="-731" y="315872"/>
                      <a:pt x="984" y="337885"/>
                    </a:cubicBezTo>
                    <a:lnTo>
                      <a:pt x="984" y="337885"/>
                    </a:lnTo>
                    <a:close/>
                  </a:path>
                </a:pathLst>
              </a:custGeom>
              <a:solidFill>
                <a:schemeClr val="accent5"/>
              </a:solidFill>
              <a:ln w="0"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CEF649C9-96CE-047E-9440-177154C63F50}"/>
                  </a:ext>
                </a:extLst>
              </p:cNvPr>
              <p:cNvSpPr/>
              <p:nvPr/>
            </p:nvSpPr>
            <p:spPr>
              <a:xfrm>
                <a:off x="516591" y="647104"/>
                <a:ext cx="2247898" cy="56551"/>
              </a:xfrm>
              <a:custGeom>
                <a:avLst/>
                <a:gdLst>
                  <a:gd name="connsiteX0" fmla="*/ 1901923 w 2247898"/>
                  <a:gd name="connsiteY0" fmla="*/ 56457 h 56551"/>
                  <a:gd name="connsiteX1" fmla="*/ 2206630 w 2247898"/>
                  <a:gd name="connsiteY1" fmla="*/ 50669 h 56551"/>
                  <a:gd name="connsiteX2" fmla="*/ 2247873 w 2247898"/>
                  <a:gd name="connsiteY2" fmla="*/ 13853 h 56551"/>
                  <a:gd name="connsiteX3" fmla="*/ 2234728 w 2247898"/>
                  <a:gd name="connsiteY3" fmla="*/ 1233 h 56551"/>
                  <a:gd name="connsiteX4" fmla="*/ 1900589 w 2247898"/>
                  <a:gd name="connsiteY4" fmla="*/ 0 h 56551"/>
                  <a:gd name="connsiteX5" fmla="*/ 1273650 w 2247898"/>
                  <a:gd name="connsiteY5" fmla="*/ 6357 h 56551"/>
                  <a:gd name="connsiteX6" fmla="*/ 21390 w 2247898"/>
                  <a:gd name="connsiteY6" fmla="*/ 2562 h 56551"/>
                  <a:gd name="connsiteX7" fmla="*/ 149 w 2247898"/>
                  <a:gd name="connsiteY7" fmla="*/ 13948 h 56551"/>
                  <a:gd name="connsiteX8" fmla="*/ 6245 w 2247898"/>
                  <a:gd name="connsiteY8" fmla="*/ 39472 h 56551"/>
                  <a:gd name="connsiteX9" fmla="*/ 26533 w 2247898"/>
                  <a:gd name="connsiteY9" fmla="*/ 48771 h 56551"/>
                  <a:gd name="connsiteX10" fmla="*/ 1265173 w 2247898"/>
                  <a:gd name="connsiteY10" fmla="*/ 46968 h 56551"/>
                  <a:gd name="connsiteX11" fmla="*/ 1901924 w 2247898"/>
                  <a:gd name="connsiteY11" fmla="*/ 56551 h 56551"/>
                  <a:gd name="connsiteX12" fmla="*/ 1901924 w 2247898"/>
                  <a:gd name="connsiteY12" fmla="*/ 56551 h 56551"/>
                  <a:gd name="connsiteX13" fmla="*/ 1901924 w 2247898"/>
                  <a:gd name="connsiteY13" fmla="*/ 56457 h 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7898" h="56551">
                    <a:moveTo>
                      <a:pt x="1901923" y="56457"/>
                    </a:moveTo>
                    <a:cubicBezTo>
                      <a:pt x="2002698" y="54179"/>
                      <a:pt x="2104330" y="52187"/>
                      <a:pt x="2206630" y="50669"/>
                    </a:cubicBezTo>
                    <a:cubicBezTo>
                      <a:pt x="2230156" y="50384"/>
                      <a:pt x="2245873" y="36056"/>
                      <a:pt x="2247873" y="13853"/>
                    </a:cubicBezTo>
                    <a:cubicBezTo>
                      <a:pt x="2248349" y="7021"/>
                      <a:pt x="2242253" y="1233"/>
                      <a:pt x="2234728" y="1233"/>
                    </a:cubicBezTo>
                    <a:lnTo>
                      <a:pt x="1900589" y="0"/>
                    </a:lnTo>
                    <a:cubicBezTo>
                      <a:pt x="1691609" y="16700"/>
                      <a:pt x="1482630" y="18692"/>
                      <a:pt x="1273650" y="6357"/>
                    </a:cubicBezTo>
                    <a:lnTo>
                      <a:pt x="21390" y="2562"/>
                    </a:lnTo>
                    <a:cubicBezTo>
                      <a:pt x="9007" y="2562"/>
                      <a:pt x="-1375" y="8160"/>
                      <a:pt x="149" y="13948"/>
                    </a:cubicBezTo>
                    <a:lnTo>
                      <a:pt x="6245" y="39472"/>
                    </a:lnTo>
                    <a:cubicBezTo>
                      <a:pt x="7483" y="45070"/>
                      <a:pt x="16151" y="48771"/>
                      <a:pt x="26533" y="48771"/>
                    </a:cubicBezTo>
                    <a:lnTo>
                      <a:pt x="1265173" y="46968"/>
                    </a:lnTo>
                    <a:cubicBezTo>
                      <a:pt x="1476629" y="32546"/>
                      <a:pt x="1688943" y="35582"/>
                      <a:pt x="1901924" y="56551"/>
                    </a:cubicBezTo>
                    <a:lnTo>
                      <a:pt x="1901924" y="56551"/>
                    </a:lnTo>
                    <a:lnTo>
                      <a:pt x="1901924" y="56457"/>
                    </a:lnTo>
                    <a:close/>
                  </a:path>
                </a:pathLst>
              </a:custGeom>
              <a:solidFill>
                <a:schemeClr val="accent1"/>
              </a:solidFill>
              <a:ln w="0" cap="flat">
                <a:noFill/>
                <a:prstDash val="solid"/>
                <a:miter/>
              </a:ln>
            </p:spPr>
            <p:txBody>
              <a:bodyPr rtlCol="0" anchor="ctr"/>
              <a:lstStyle/>
              <a:p>
                <a:endParaRPr lang="en-US" dirty="0"/>
              </a:p>
            </p:txBody>
          </p:sp>
        </p:grpSp>
        <p:sp>
          <p:nvSpPr>
            <p:cNvPr id="21" name="Oval 20">
              <a:extLst>
                <a:ext uri="{FF2B5EF4-FFF2-40B4-BE49-F238E27FC236}">
                  <a16:creationId xmlns:a16="http://schemas.microsoft.com/office/drawing/2014/main" id="{D26DC255-D0C4-CE6D-2A0F-2A757B8D9E8A}"/>
                </a:ext>
              </a:extLst>
            </p:cNvPr>
            <p:cNvSpPr>
              <a:spLocks noChangeAspect="1"/>
            </p:cNvSpPr>
            <p:nvPr userDrawn="1"/>
          </p:nvSpPr>
          <p:spPr>
            <a:xfrm>
              <a:off x="3215640" y="609600"/>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76FE056-1AC1-BB94-30F3-EE44BDDABDBD}"/>
                </a:ext>
              </a:extLst>
            </p:cNvPr>
            <p:cNvSpPr>
              <a:spLocks noChangeAspect="1"/>
            </p:cNvSpPr>
            <p:nvPr userDrawn="1"/>
          </p:nvSpPr>
          <p:spPr>
            <a:xfrm>
              <a:off x="4175760" y="611882"/>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FDEB2A61-AC40-2F91-DCA2-08DF63492018}"/>
                </a:ext>
              </a:extLst>
            </p:cNvPr>
            <p:cNvSpPr>
              <a:spLocks noChangeAspect="1"/>
            </p:cNvSpPr>
            <p:nvPr userDrawn="1"/>
          </p:nvSpPr>
          <p:spPr>
            <a:xfrm>
              <a:off x="3695700" y="609600"/>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9923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02">
    <p:bg>
      <p:bgPr>
        <a:solidFill>
          <a:schemeClr val="accent3"/>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D471D17-F763-C1A6-E114-5D5A2C93F5B9}"/>
              </a:ext>
            </a:extLst>
          </p:cNvPr>
          <p:cNvSpPr/>
          <p:nvPr userDrawn="1"/>
        </p:nvSpPr>
        <p:spPr>
          <a:xfrm>
            <a:off x="0" y="6096000"/>
            <a:ext cx="6096001" cy="76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9476F1A-01F6-616D-199F-9E02AC2551FB}"/>
              </a:ext>
            </a:extLst>
          </p:cNvPr>
          <p:cNvSpPr/>
          <p:nvPr userDrawn="1"/>
        </p:nvSpPr>
        <p:spPr>
          <a:xfrm>
            <a:off x="6095998" y="2560320"/>
            <a:ext cx="6096001" cy="429768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ED7337A-EC94-296A-EC22-885787B00C20}"/>
              </a:ext>
            </a:extLst>
          </p:cNvPr>
          <p:cNvSpPr/>
          <p:nvPr userDrawn="1"/>
        </p:nvSpPr>
        <p:spPr>
          <a:xfrm>
            <a:off x="0" y="0"/>
            <a:ext cx="12192000" cy="256032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0352" y="411480"/>
            <a:ext cx="11430000" cy="1645920"/>
          </a:xfrm>
        </p:spPr>
        <p:txBody>
          <a:bodyPr lIns="0" tIns="0" rIns="0" bIns="0" anchor="b" anchorCtr="0">
            <a:noAutofit/>
          </a:bodyPr>
          <a:lstStyle>
            <a:lvl1pPr algn="l">
              <a:defRPr sz="4000" b="0" cap="all" baseline="0">
                <a:solidFill>
                  <a:schemeClr val="bg1"/>
                </a:solidFill>
              </a:defRPr>
            </a:lvl1pPr>
          </a:lstStyle>
          <a:p>
            <a:r>
              <a:rPr lang="en-US" dirty="0"/>
              <a:t>Click to edit Master title style</a:t>
            </a:r>
            <a:endParaRPr dirty="0"/>
          </a:p>
        </p:txBody>
      </p:sp>
      <p:sp>
        <p:nvSpPr>
          <p:cNvPr id="21" name="Picture Placeholder 2">
            <a:extLst>
              <a:ext uri="{FF2B5EF4-FFF2-40B4-BE49-F238E27FC236}">
                <a16:creationId xmlns:a16="http://schemas.microsoft.com/office/drawing/2014/main" id="{CB610F9E-C699-B370-106D-17BDF99159BD}"/>
              </a:ext>
            </a:extLst>
          </p:cNvPr>
          <p:cNvSpPr>
            <a:spLocks noGrp="1"/>
          </p:cNvSpPr>
          <p:nvPr>
            <p:ph type="pic" idx="13"/>
          </p:nvPr>
        </p:nvSpPr>
        <p:spPr>
          <a:xfrm>
            <a:off x="530352" y="3017520"/>
            <a:ext cx="5181600" cy="2617451"/>
          </a:xfrm>
          <a:prstGeom prst="rect">
            <a:avLst/>
          </a:prstGeom>
          <a:solidFill>
            <a:schemeClr val="accent3">
              <a:lumMod val="90000"/>
            </a:schemeClr>
          </a:solidFill>
          <a:ln w="19050">
            <a:noFill/>
          </a:ln>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Content Placeholder 2">
            <a:extLst>
              <a:ext uri="{FF2B5EF4-FFF2-40B4-BE49-F238E27FC236}">
                <a16:creationId xmlns:a16="http://schemas.microsoft.com/office/drawing/2014/main" id="{A0A0C691-BA31-F98C-EFBE-A27B2B391FA9}"/>
              </a:ext>
            </a:extLst>
          </p:cNvPr>
          <p:cNvSpPr>
            <a:spLocks noGrp="1"/>
          </p:cNvSpPr>
          <p:nvPr>
            <p:ph idx="14"/>
          </p:nvPr>
        </p:nvSpPr>
        <p:spPr>
          <a:xfrm>
            <a:off x="6550151" y="3017519"/>
            <a:ext cx="5260849" cy="3078479"/>
          </a:xfrm>
        </p:spPr>
        <p:txBody>
          <a:bodyPr tIns="45720" bIns="45720">
            <a:normAutofit/>
          </a:bodyPr>
          <a:lstStyle>
            <a:lvl1pPr marL="45720" indent="0">
              <a:buNone/>
              <a:defRPr sz="2400">
                <a:solidFill>
                  <a:schemeClr val="bg1"/>
                </a:solidFill>
              </a:defRPr>
            </a:lvl1pPr>
            <a:lvl2pPr>
              <a:buClrTx/>
              <a:defRPr sz="2000">
                <a:solidFill>
                  <a:schemeClr val="bg1"/>
                </a:solidFill>
              </a:defRPr>
            </a:lvl2pPr>
            <a:lvl3pPr>
              <a:buClrTx/>
              <a:defRPr sz="1800">
                <a:solidFill>
                  <a:schemeClr val="bg1"/>
                </a:solidFill>
              </a:defRPr>
            </a:lvl3pPr>
            <a:lvl4pPr>
              <a:buClrTx/>
              <a:defRPr sz="1600">
                <a:solidFill>
                  <a:schemeClr val="bg1"/>
                </a:solidFill>
              </a:defRPr>
            </a:lvl4pPr>
            <a:lvl5pPr>
              <a:buClrTx/>
              <a:defRPr sz="1600">
                <a:solidFill>
                  <a:schemeClr val="bg1"/>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cxnSp>
        <p:nvCxnSpPr>
          <p:cNvPr id="14" name="Straight Connector 13">
            <a:extLst>
              <a:ext uri="{FF2B5EF4-FFF2-40B4-BE49-F238E27FC236}">
                <a16:creationId xmlns:a16="http://schemas.microsoft.com/office/drawing/2014/main" id="{3DFBDC00-6EAF-6C67-99D5-4DA34806FE50}"/>
              </a:ext>
            </a:extLst>
          </p:cNvPr>
          <p:cNvCxnSpPr>
            <a:cxnSpLocks/>
          </p:cNvCxnSpPr>
          <p:nvPr userDrawn="1"/>
        </p:nvCxnSpPr>
        <p:spPr>
          <a:xfrm>
            <a:off x="0" y="6096000"/>
            <a:ext cx="6099048" cy="0"/>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19">
            <a:extLst>
              <a:ext uri="{FF2B5EF4-FFF2-40B4-BE49-F238E27FC236}">
                <a16:creationId xmlns:a16="http://schemas.microsoft.com/office/drawing/2014/main" id="{9394BCB1-8FBC-AB32-B138-A912E42F2D8B}"/>
              </a:ext>
            </a:extLst>
          </p:cNvPr>
          <p:cNvSpPr>
            <a:spLocks noGrp="1"/>
          </p:cNvSpPr>
          <p:nvPr>
            <p:ph type="sldNum" sz="quarter" idx="12"/>
          </p:nvPr>
        </p:nvSpPr>
        <p:spPr/>
        <p:txBody>
          <a:bodyPr/>
          <a:lstStyle>
            <a:lvl1pPr>
              <a:defRPr>
                <a:solidFill>
                  <a:schemeClr val="bg1"/>
                </a:solidFill>
              </a:defRPr>
            </a:lvl1pPr>
          </a:lstStyle>
          <a:p>
            <a:fld id="{CA8D9AD5-F248-4919-864A-CFD76CC027D6}" type="slidenum">
              <a:rPr lang="en-US" smtClean="0"/>
              <a:pPr/>
              <a:t>‹Nº›</a:t>
            </a:fld>
            <a:endParaRPr lang="en-US" dirty="0"/>
          </a:p>
        </p:txBody>
      </p:sp>
      <p:sp>
        <p:nvSpPr>
          <p:cNvPr id="19" name="Footer Placeholder 18">
            <a:extLst>
              <a:ext uri="{FF2B5EF4-FFF2-40B4-BE49-F238E27FC236}">
                <a16:creationId xmlns:a16="http://schemas.microsoft.com/office/drawing/2014/main" id="{6DCA9E34-B0CE-5B28-B4B0-E29593534A3C}"/>
              </a:ext>
            </a:extLst>
          </p:cNvPr>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6074531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0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DB9B24-BCB9-43F0-06E4-89671329A6E6}"/>
              </a:ext>
            </a:extLst>
          </p:cNvPr>
          <p:cNvSpPr/>
          <p:nvPr userDrawn="1"/>
        </p:nvSpPr>
        <p:spPr>
          <a:xfrm>
            <a:off x="6081578" y="0"/>
            <a:ext cx="6110422"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56248" y="1527048"/>
            <a:ext cx="5257800" cy="4187952"/>
          </a:xfrm>
        </p:spPr>
        <p:txBody>
          <a:bodyPr lIns="0" tIns="0" rIns="0" bIns="0" anchor="t" anchorCtr="0">
            <a:noAutofit/>
          </a:bodyPr>
          <a:lstStyle>
            <a:lvl1pPr>
              <a:defRPr sz="4000" cap="all" baseline="0">
                <a:solidFill>
                  <a:schemeClr val="tx1"/>
                </a:solidFill>
              </a:defRPr>
            </a:lvl1pPr>
          </a:lstStyle>
          <a:p>
            <a:r>
              <a:rPr lang="en-US" dirty="0"/>
              <a:t>Click to edit Master title style</a:t>
            </a:r>
            <a:endParaRPr dirty="0"/>
          </a:p>
        </p:txBody>
      </p:sp>
      <p:sp>
        <p:nvSpPr>
          <p:cNvPr id="6" name="Picture Placeholder 2">
            <a:extLst>
              <a:ext uri="{FF2B5EF4-FFF2-40B4-BE49-F238E27FC236}">
                <a16:creationId xmlns:a16="http://schemas.microsoft.com/office/drawing/2014/main" id="{CFAFC54D-0217-DF64-554E-547F9A9CA0AC}"/>
              </a:ext>
            </a:extLst>
          </p:cNvPr>
          <p:cNvSpPr>
            <a:spLocks noGrp="1"/>
          </p:cNvSpPr>
          <p:nvPr>
            <p:ph type="pic" idx="13"/>
          </p:nvPr>
        </p:nvSpPr>
        <p:spPr>
          <a:xfrm>
            <a:off x="484632" y="457200"/>
            <a:ext cx="5184648" cy="2304288"/>
          </a:xfrm>
          <a:prstGeom prst="rect">
            <a:avLst/>
          </a:prstGeom>
          <a:solidFill>
            <a:schemeClr val="accent3">
              <a:lumMod val="90000"/>
            </a:schemeClr>
          </a:solidFill>
          <a:ln w="19050">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Content Placeholder 2">
            <a:extLst>
              <a:ext uri="{FF2B5EF4-FFF2-40B4-BE49-F238E27FC236}">
                <a16:creationId xmlns:a16="http://schemas.microsoft.com/office/drawing/2014/main" id="{6E373C8E-E782-1D19-E1FC-426D3C9FD343}"/>
              </a:ext>
            </a:extLst>
          </p:cNvPr>
          <p:cNvSpPr>
            <a:spLocks noGrp="1"/>
          </p:cNvSpPr>
          <p:nvPr>
            <p:ph idx="14"/>
          </p:nvPr>
        </p:nvSpPr>
        <p:spPr>
          <a:xfrm>
            <a:off x="530352" y="3273552"/>
            <a:ext cx="5187649" cy="2350008"/>
          </a:xfrm>
        </p:spPr>
        <p:txBody>
          <a:bodyPr tIns="0" bIns="0">
            <a:normAutofit/>
          </a:bodyPr>
          <a:lstStyle>
            <a:lvl1pPr marL="347472" indent="-347472">
              <a:buFont typeface="Wingdings" panose="05000000000000000000" pitchFamily="2" charset="2"/>
              <a:buChar char="§"/>
              <a:defRPr sz="1800">
                <a:solidFill>
                  <a:schemeClr val="tx1"/>
                </a:solidFill>
              </a:defRPr>
            </a:lvl1pPr>
            <a:lvl2pPr marL="749808" indent="-347472">
              <a:buFont typeface="Wingdings" panose="05000000000000000000" pitchFamily="2" charset="2"/>
              <a:buChar char="§"/>
              <a:defRPr sz="1600">
                <a:solidFill>
                  <a:schemeClr val="tx1"/>
                </a:solidFill>
              </a:defRPr>
            </a:lvl2pPr>
            <a:lvl3pPr marL="1188720" indent="-347472">
              <a:buFont typeface="Wingdings" panose="05000000000000000000" pitchFamily="2" charset="2"/>
              <a:buChar char="§"/>
              <a:defRPr sz="1400">
                <a:solidFill>
                  <a:schemeClr val="tx1"/>
                </a:solidFill>
              </a:defRPr>
            </a:lvl3pPr>
            <a:lvl4pPr marL="1536192" indent="-347472">
              <a:buFont typeface="Wingdings" panose="05000000000000000000" pitchFamily="2" charset="2"/>
              <a:buChar char="§"/>
              <a:defRPr sz="1200">
                <a:solidFill>
                  <a:schemeClr val="tx1"/>
                </a:solidFill>
              </a:defRPr>
            </a:lvl4pPr>
            <a:lvl5pPr marL="1920240" indent="-347472">
              <a:buFont typeface="Wingdings" panose="05000000000000000000" pitchFamily="2" charset="2"/>
              <a:buChar char="§"/>
              <a:defRPr sz="1200">
                <a:solidFill>
                  <a:schemeClr val="tx1"/>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4" name="Rectangle 13">
            <a:extLst>
              <a:ext uri="{FF2B5EF4-FFF2-40B4-BE49-F238E27FC236}">
                <a16:creationId xmlns:a16="http://schemas.microsoft.com/office/drawing/2014/main" id="{62E49B68-4165-33F8-B6DC-2EA1F9C89560}"/>
              </a:ext>
            </a:extLst>
          </p:cNvPr>
          <p:cNvSpPr/>
          <p:nvPr userDrawn="1"/>
        </p:nvSpPr>
        <p:spPr>
          <a:xfrm>
            <a:off x="1" y="6096000"/>
            <a:ext cx="6081577" cy="76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a:extLst>
              <a:ext uri="{FF2B5EF4-FFF2-40B4-BE49-F238E27FC236}">
                <a16:creationId xmlns:a16="http://schemas.microsoft.com/office/drawing/2014/main" id="{7595BE4A-3E73-906A-3F04-20F3B489B1C9}"/>
              </a:ext>
            </a:extLst>
          </p:cNvPr>
          <p:cNvSpPr>
            <a:spLocks noGrp="1"/>
          </p:cNvSpPr>
          <p:nvPr>
            <p:ph type="sldNum" sz="quarter" idx="12"/>
          </p:nvPr>
        </p:nvSpPr>
        <p:spPr/>
        <p:txBody>
          <a:bodyPr/>
          <a:lstStyle/>
          <a:p>
            <a:fld id="{CA8D9AD5-F248-4919-864A-CFD76CC027D6}" type="slidenum">
              <a:rPr lang="en-US" smtClean="0"/>
              <a:pPr/>
              <a:t>‹Nº›</a:t>
            </a:fld>
            <a:endParaRPr lang="en-US" dirty="0"/>
          </a:p>
        </p:txBody>
      </p:sp>
      <p:sp>
        <p:nvSpPr>
          <p:cNvPr id="9" name="Footer Placeholder 8">
            <a:extLst>
              <a:ext uri="{FF2B5EF4-FFF2-40B4-BE49-F238E27FC236}">
                <a16:creationId xmlns:a16="http://schemas.microsoft.com/office/drawing/2014/main" id="{F086E1E6-8939-6965-E9E7-75606774EC5F}"/>
              </a:ext>
            </a:extLst>
          </p:cNvPr>
          <p:cNvSpPr>
            <a:spLocks noGrp="1"/>
          </p:cNvSpPr>
          <p:nvPr>
            <p:ph type="ftr" sz="quarter" idx="11"/>
          </p:nvPr>
        </p:nvSpPr>
        <p:spPr/>
        <p:txBody>
          <a:bodyPr/>
          <a:lstStyle/>
          <a:p>
            <a:endParaRPr lang="en-US" dirty="0"/>
          </a:p>
        </p:txBody>
      </p:sp>
      <p:cxnSp>
        <p:nvCxnSpPr>
          <p:cNvPr id="16" name="Straight Connector 15">
            <a:extLst>
              <a:ext uri="{FF2B5EF4-FFF2-40B4-BE49-F238E27FC236}">
                <a16:creationId xmlns:a16="http://schemas.microsoft.com/office/drawing/2014/main" id="{108DCABC-882F-DC19-E7E3-47F84A660FBF}"/>
              </a:ext>
            </a:extLst>
          </p:cNvPr>
          <p:cNvCxnSpPr>
            <a:cxnSpLocks/>
          </p:cNvCxnSpPr>
          <p:nvPr userDrawn="1"/>
        </p:nvCxnSpPr>
        <p:spPr>
          <a:xfrm>
            <a:off x="0" y="6096000"/>
            <a:ext cx="6081578" cy="0"/>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837E4305-14C9-018D-E409-0B8F52D2A338}"/>
              </a:ext>
            </a:extLst>
          </p:cNvPr>
          <p:cNvGrpSpPr/>
          <p:nvPr userDrawn="1"/>
        </p:nvGrpSpPr>
        <p:grpSpPr>
          <a:xfrm>
            <a:off x="8229600" y="5768164"/>
            <a:ext cx="3750609" cy="632636"/>
            <a:chOff x="8229600" y="5768164"/>
            <a:chExt cx="3750609" cy="632636"/>
          </a:xfrm>
        </p:grpSpPr>
        <p:grpSp>
          <p:nvGrpSpPr>
            <p:cNvPr id="18" name="Graphic 16">
              <a:extLst>
                <a:ext uri="{FF2B5EF4-FFF2-40B4-BE49-F238E27FC236}">
                  <a16:creationId xmlns:a16="http://schemas.microsoft.com/office/drawing/2014/main" id="{4290FB6A-A18A-AD46-DB8D-069CD8C2C1D8}"/>
                </a:ext>
              </a:extLst>
            </p:cNvPr>
            <p:cNvGrpSpPr/>
            <p:nvPr/>
          </p:nvGrpSpPr>
          <p:grpSpPr>
            <a:xfrm>
              <a:off x="9732311" y="5768164"/>
              <a:ext cx="2247898" cy="632636"/>
              <a:chOff x="516591" y="355997"/>
              <a:chExt cx="2247898" cy="632636"/>
            </a:xfrm>
          </p:grpSpPr>
          <p:sp>
            <p:nvSpPr>
              <p:cNvPr id="22" name="Freeform 21">
                <a:extLst>
                  <a:ext uri="{FF2B5EF4-FFF2-40B4-BE49-F238E27FC236}">
                    <a16:creationId xmlns:a16="http://schemas.microsoft.com/office/drawing/2014/main" id="{4B82DAA3-6E75-ABD2-1B01-AED8716443C0}"/>
                  </a:ext>
                </a:extLst>
              </p:cNvPr>
              <p:cNvSpPr/>
              <p:nvPr/>
            </p:nvSpPr>
            <p:spPr>
              <a:xfrm>
                <a:off x="1780781" y="355997"/>
                <a:ext cx="638403" cy="632636"/>
              </a:xfrm>
              <a:custGeom>
                <a:avLst/>
                <a:gdLst>
                  <a:gd name="connsiteX0" fmla="*/ 983 w 638403"/>
                  <a:gd name="connsiteY0" fmla="*/ 337885 h 632636"/>
                  <a:gd name="connsiteX1" fmla="*/ 245396 w 638403"/>
                  <a:gd name="connsiteY1" fmla="*/ 626337 h 632636"/>
                  <a:gd name="connsiteX2" fmla="*/ 635162 w 638403"/>
                  <a:gd name="connsiteY2" fmla="*/ 360278 h 632636"/>
                  <a:gd name="connsiteX3" fmla="*/ 638401 w 638403"/>
                  <a:gd name="connsiteY3" fmla="*/ 323652 h 632636"/>
                  <a:gd name="connsiteX4" fmla="*/ 636496 w 638403"/>
                  <a:gd name="connsiteY4" fmla="*/ 291012 h 632636"/>
                  <a:gd name="connsiteX5" fmla="*/ 317 w 638403"/>
                  <a:gd name="connsiteY5" fmla="*/ 297274 h 632636"/>
                  <a:gd name="connsiteX6" fmla="*/ 984 w 638403"/>
                  <a:gd name="connsiteY6" fmla="*/ 337885 h 632636"/>
                  <a:gd name="connsiteX7" fmla="*/ 984 w 638403"/>
                  <a:gd name="connsiteY7" fmla="*/ 337885 h 63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403" h="632636">
                    <a:moveTo>
                      <a:pt x="983" y="337885"/>
                    </a:moveTo>
                    <a:cubicBezTo>
                      <a:pt x="24795" y="505263"/>
                      <a:pt x="106330" y="601383"/>
                      <a:pt x="245396" y="626337"/>
                    </a:cubicBezTo>
                    <a:cubicBezTo>
                      <a:pt x="439136" y="661160"/>
                      <a:pt x="594013" y="548721"/>
                      <a:pt x="635162" y="360278"/>
                    </a:cubicBezTo>
                    <a:cubicBezTo>
                      <a:pt x="635924" y="356672"/>
                      <a:pt x="638496" y="332097"/>
                      <a:pt x="638401" y="323652"/>
                    </a:cubicBezTo>
                    <a:cubicBezTo>
                      <a:pt x="638210" y="306098"/>
                      <a:pt x="636496" y="291012"/>
                      <a:pt x="636496" y="291012"/>
                    </a:cubicBezTo>
                    <a:cubicBezTo>
                      <a:pt x="585156" y="-105706"/>
                      <a:pt x="16223" y="-90239"/>
                      <a:pt x="317" y="297274"/>
                    </a:cubicBezTo>
                    <a:cubicBezTo>
                      <a:pt x="317" y="297274"/>
                      <a:pt x="-731" y="315872"/>
                      <a:pt x="984" y="337885"/>
                    </a:cubicBezTo>
                    <a:lnTo>
                      <a:pt x="984" y="337885"/>
                    </a:lnTo>
                    <a:close/>
                  </a:path>
                </a:pathLst>
              </a:custGeom>
              <a:solidFill>
                <a:schemeClr val="accent5"/>
              </a:solidFill>
              <a:ln w="0"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EA5F60A3-B995-EED7-CC81-BCD01621C28A}"/>
                  </a:ext>
                </a:extLst>
              </p:cNvPr>
              <p:cNvSpPr/>
              <p:nvPr/>
            </p:nvSpPr>
            <p:spPr>
              <a:xfrm>
                <a:off x="516591" y="647104"/>
                <a:ext cx="2247898" cy="56551"/>
              </a:xfrm>
              <a:custGeom>
                <a:avLst/>
                <a:gdLst>
                  <a:gd name="connsiteX0" fmla="*/ 1901923 w 2247898"/>
                  <a:gd name="connsiteY0" fmla="*/ 56457 h 56551"/>
                  <a:gd name="connsiteX1" fmla="*/ 2206630 w 2247898"/>
                  <a:gd name="connsiteY1" fmla="*/ 50669 h 56551"/>
                  <a:gd name="connsiteX2" fmla="*/ 2247873 w 2247898"/>
                  <a:gd name="connsiteY2" fmla="*/ 13853 h 56551"/>
                  <a:gd name="connsiteX3" fmla="*/ 2234728 w 2247898"/>
                  <a:gd name="connsiteY3" fmla="*/ 1233 h 56551"/>
                  <a:gd name="connsiteX4" fmla="*/ 1900589 w 2247898"/>
                  <a:gd name="connsiteY4" fmla="*/ 0 h 56551"/>
                  <a:gd name="connsiteX5" fmla="*/ 1273650 w 2247898"/>
                  <a:gd name="connsiteY5" fmla="*/ 6357 h 56551"/>
                  <a:gd name="connsiteX6" fmla="*/ 21390 w 2247898"/>
                  <a:gd name="connsiteY6" fmla="*/ 2562 h 56551"/>
                  <a:gd name="connsiteX7" fmla="*/ 149 w 2247898"/>
                  <a:gd name="connsiteY7" fmla="*/ 13948 h 56551"/>
                  <a:gd name="connsiteX8" fmla="*/ 6245 w 2247898"/>
                  <a:gd name="connsiteY8" fmla="*/ 39472 h 56551"/>
                  <a:gd name="connsiteX9" fmla="*/ 26533 w 2247898"/>
                  <a:gd name="connsiteY9" fmla="*/ 48771 h 56551"/>
                  <a:gd name="connsiteX10" fmla="*/ 1265173 w 2247898"/>
                  <a:gd name="connsiteY10" fmla="*/ 46968 h 56551"/>
                  <a:gd name="connsiteX11" fmla="*/ 1901924 w 2247898"/>
                  <a:gd name="connsiteY11" fmla="*/ 56551 h 56551"/>
                  <a:gd name="connsiteX12" fmla="*/ 1901924 w 2247898"/>
                  <a:gd name="connsiteY12" fmla="*/ 56551 h 56551"/>
                  <a:gd name="connsiteX13" fmla="*/ 1901924 w 2247898"/>
                  <a:gd name="connsiteY13" fmla="*/ 56457 h 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7898" h="56551">
                    <a:moveTo>
                      <a:pt x="1901923" y="56457"/>
                    </a:moveTo>
                    <a:cubicBezTo>
                      <a:pt x="2002698" y="54179"/>
                      <a:pt x="2104330" y="52187"/>
                      <a:pt x="2206630" y="50669"/>
                    </a:cubicBezTo>
                    <a:cubicBezTo>
                      <a:pt x="2230156" y="50384"/>
                      <a:pt x="2245873" y="36056"/>
                      <a:pt x="2247873" y="13853"/>
                    </a:cubicBezTo>
                    <a:cubicBezTo>
                      <a:pt x="2248349" y="7021"/>
                      <a:pt x="2242253" y="1233"/>
                      <a:pt x="2234728" y="1233"/>
                    </a:cubicBezTo>
                    <a:lnTo>
                      <a:pt x="1900589" y="0"/>
                    </a:lnTo>
                    <a:cubicBezTo>
                      <a:pt x="1691609" y="16700"/>
                      <a:pt x="1482630" y="18692"/>
                      <a:pt x="1273650" y="6357"/>
                    </a:cubicBezTo>
                    <a:lnTo>
                      <a:pt x="21390" y="2562"/>
                    </a:lnTo>
                    <a:cubicBezTo>
                      <a:pt x="9007" y="2562"/>
                      <a:pt x="-1375" y="8160"/>
                      <a:pt x="149" y="13948"/>
                    </a:cubicBezTo>
                    <a:lnTo>
                      <a:pt x="6245" y="39472"/>
                    </a:lnTo>
                    <a:cubicBezTo>
                      <a:pt x="7483" y="45070"/>
                      <a:pt x="16151" y="48771"/>
                      <a:pt x="26533" y="48771"/>
                    </a:cubicBezTo>
                    <a:lnTo>
                      <a:pt x="1265173" y="46968"/>
                    </a:lnTo>
                    <a:cubicBezTo>
                      <a:pt x="1476629" y="32546"/>
                      <a:pt x="1688943" y="35582"/>
                      <a:pt x="1901924" y="56551"/>
                    </a:cubicBezTo>
                    <a:lnTo>
                      <a:pt x="1901924" y="56551"/>
                    </a:lnTo>
                    <a:lnTo>
                      <a:pt x="1901924" y="56457"/>
                    </a:lnTo>
                    <a:close/>
                  </a:path>
                </a:pathLst>
              </a:custGeom>
              <a:solidFill>
                <a:schemeClr val="accent1"/>
              </a:solidFill>
              <a:ln w="0" cap="flat">
                <a:noFill/>
                <a:prstDash val="solid"/>
                <a:miter/>
              </a:ln>
            </p:spPr>
            <p:txBody>
              <a:bodyPr rtlCol="0" anchor="ctr"/>
              <a:lstStyle/>
              <a:p>
                <a:endParaRPr lang="en-US" dirty="0"/>
              </a:p>
            </p:txBody>
          </p:sp>
        </p:grpSp>
        <p:sp>
          <p:nvSpPr>
            <p:cNvPr id="19" name="Oval 18">
              <a:extLst>
                <a:ext uri="{FF2B5EF4-FFF2-40B4-BE49-F238E27FC236}">
                  <a16:creationId xmlns:a16="http://schemas.microsoft.com/office/drawing/2014/main" id="{AA514D2B-279C-DAE4-0520-4CBE5CED6D53}"/>
                </a:ext>
              </a:extLst>
            </p:cNvPr>
            <p:cNvSpPr>
              <a:spLocks noChangeAspect="1"/>
            </p:cNvSpPr>
            <p:nvPr userDrawn="1"/>
          </p:nvSpPr>
          <p:spPr>
            <a:xfrm flipH="1">
              <a:off x="9189720" y="6021767"/>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681E935-45D1-A9B3-D15E-12975FC0C4B8}"/>
                </a:ext>
              </a:extLst>
            </p:cNvPr>
            <p:cNvSpPr>
              <a:spLocks noChangeAspect="1"/>
            </p:cNvSpPr>
            <p:nvPr userDrawn="1"/>
          </p:nvSpPr>
          <p:spPr>
            <a:xfrm flipH="1">
              <a:off x="8229600" y="6024049"/>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C3F6AE22-59FC-D70A-9414-FBD054A9B9E9}"/>
                </a:ext>
              </a:extLst>
            </p:cNvPr>
            <p:cNvSpPr>
              <a:spLocks noChangeAspect="1"/>
            </p:cNvSpPr>
            <p:nvPr userDrawn="1"/>
          </p:nvSpPr>
          <p:spPr>
            <a:xfrm flipH="1">
              <a:off x="8709660" y="6021767"/>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3487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A0A4E6-7970-BDE5-78BB-75E86B0CF85A}"/>
              </a:ext>
            </a:extLst>
          </p:cNvPr>
          <p:cNvSpPr/>
          <p:nvPr userDrawn="1"/>
        </p:nvSpPr>
        <p:spPr>
          <a:xfrm>
            <a:off x="0" y="6263"/>
            <a:ext cx="7450402" cy="685173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30352" y="2499194"/>
            <a:ext cx="6464808" cy="3840480"/>
          </a:xfrm>
        </p:spPr>
        <p:txBody>
          <a:bodyPr lIns="0" tIns="0" rIns="0" bIns="0" anchor="b" anchorCtr="0">
            <a:normAutofit/>
          </a:bodyPr>
          <a:lstStyle>
            <a:lvl1pPr algn="l">
              <a:defRPr sz="6000" cap="all" baseline="0">
                <a:solidFill>
                  <a:schemeClr val="tx1"/>
                </a:solidFill>
              </a:defRPr>
            </a:lvl1pPr>
          </a:lstStyle>
          <a:p>
            <a:r>
              <a:rPr lang="en-US" dirty="0"/>
              <a:t>Click to edit Master title style</a:t>
            </a:r>
            <a:endParaRPr dirty="0"/>
          </a:p>
        </p:txBody>
      </p:sp>
      <p:sp>
        <p:nvSpPr>
          <p:cNvPr id="12" name="Rectangle 11">
            <a:extLst>
              <a:ext uri="{FF2B5EF4-FFF2-40B4-BE49-F238E27FC236}">
                <a16:creationId xmlns:a16="http://schemas.microsoft.com/office/drawing/2014/main" id="{52293D5A-F8B8-8C2B-FCAE-05ED2FCE8F54}"/>
              </a:ext>
            </a:extLst>
          </p:cNvPr>
          <p:cNvSpPr/>
          <p:nvPr userDrawn="1"/>
        </p:nvSpPr>
        <p:spPr>
          <a:xfrm>
            <a:off x="0" y="6263"/>
            <a:ext cx="12188952" cy="125420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CFC68E0-D9CA-4632-6C16-A37FF1C296C0}"/>
              </a:ext>
            </a:extLst>
          </p:cNvPr>
          <p:cNvCxnSpPr>
            <a:cxnSpLocks/>
          </p:cNvCxnSpPr>
          <p:nvPr userDrawn="1"/>
        </p:nvCxnSpPr>
        <p:spPr>
          <a:xfrm>
            <a:off x="0" y="1252728"/>
            <a:ext cx="12188952" cy="0"/>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2">
            <a:extLst>
              <a:ext uri="{FF2B5EF4-FFF2-40B4-BE49-F238E27FC236}">
                <a16:creationId xmlns:a16="http://schemas.microsoft.com/office/drawing/2014/main" id="{1775A23F-BECF-11F7-0296-411179417D70}"/>
              </a:ext>
            </a:extLst>
          </p:cNvPr>
          <p:cNvSpPr>
            <a:spLocks noGrp="1"/>
          </p:cNvSpPr>
          <p:nvPr>
            <p:ph type="pic" idx="13"/>
          </p:nvPr>
        </p:nvSpPr>
        <p:spPr>
          <a:xfrm>
            <a:off x="7942654" y="1752600"/>
            <a:ext cx="3753001" cy="4572000"/>
          </a:xfrm>
          <a:prstGeom prst="rect">
            <a:avLst/>
          </a:prstGeom>
          <a:solidFill>
            <a:schemeClr val="accent3">
              <a:lumMod val="90000"/>
            </a:schemeClr>
          </a:solidFill>
          <a:ln w="19050">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grpSp>
        <p:nvGrpSpPr>
          <p:cNvPr id="7" name="Graphic 16">
            <a:extLst>
              <a:ext uri="{FF2B5EF4-FFF2-40B4-BE49-F238E27FC236}">
                <a16:creationId xmlns:a16="http://schemas.microsoft.com/office/drawing/2014/main" id="{DA33DA21-E511-612E-A925-1BD25A1CC5F7}"/>
              </a:ext>
            </a:extLst>
          </p:cNvPr>
          <p:cNvGrpSpPr/>
          <p:nvPr/>
        </p:nvGrpSpPr>
        <p:grpSpPr>
          <a:xfrm flipH="1">
            <a:off x="529167" y="1729564"/>
            <a:ext cx="2247898" cy="632636"/>
            <a:chOff x="516591" y="355997"/>
            <a:chExt cx="2247898" cy="632636"/>
          </a:xfrm>
        </p:grpSpPr>
        <p:sp>
          <p:nvSpPr>
            <p:cNvPr id="14" name="Freeform 13">
              <a:extLst>
                <a:ext uri="{FF2B5EF4-FFF2-40B4-BE49-F238E27FC236}">
                  <a16:creationId xmlns:a16="http://schemas.microsoft.com/office/drawing/2014/main" id="{2A55E5B9-5B7C-3ED3-97DB-94732D570973}"/>
                </a:ext>
              </a:extLst>
            </p:cNvPr>
            <p:cNvSpPr/>
            <p:nvPr/>
          </p:nvSpPr>
          <p:spPr>
            <a:xfrm>
              <a:off x="1780781" y="355997"/>
              <a:ext cx="638403" cy="632636"/>
            </a:xfrm>
            <a:custGeom>
              <a:avLst/>
              <a:gdLst>
                <a:gd name="connsiteX0" fmla="*/ 983 w 638403"/>
                <a:gd name="connsiteY0" fmla="*/ 337885 h 632636"/>
                <a:gd name="connsiteX1" fmla="*/ 245396 w 638403"/>
                <a:gd name="connsiteY1" fmla="*/ 626337 h 632636"/>
                <a:gd name="connsiteX2" fmla="*/ 635162 w 638403"/>
                <a:gd name="connsiteY2" fmla="*/ 360278 h 632636"/>
                <a:gd name="connsiteX3" fmla="*/ 638401 w 638403"/>
                <a:gd name="connsiteY3" fmla="*/ 323652 h 632636"/>
                <a:gd name="connsiteX4" fmla="*/ 636496 w 638403"/>
                <a:gd name="connsiteY4" fmla="*/ 291012 h 632636"/>
                <a:gd name="connsiteX5" fmla="*/ 317 w 638403"/>
                <a:gd name="connsiteY5" fmla="*/ 297274 h 632636"/>
                <a:gd name="connsiteX6" fmla="*/ 984 w 638403"/>
                <a:gd name="connsiteY6" fmla="*/ 337885 h 632636"/>
                <a:gd name="connsiteX7" fmla="*/ 984 w 638403"/>
                <a:gd name="connsiteY7" fmla="*/ 337885 h 63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403" h="632636">
                  <a:moveTo>
                    <a:pt x="983" y="337885"/>
                  </a:moveTo>
                  <a:cubicBezTo>
                    <a:pt x="24795" y="505263"/>
                    <a:pt x="106330" y="601383"/>
                    <a:pt x="245396" y="626337"/>
                  </a:cubicBezTo>
                  <a:cubicBezTo>
                    <a:pt x="439136" y="661160"/>
                    <a:pt x="594013" y="548721"/>
                    <a:pt x="635162" y="360278"/>
                  </a:cubicBezTo>
                  <a:cubicBezTo>
                    <a:pt x="635924" y="356672"/>
                    <a:pt x="638496" y="332097"/>
                    <a:pt x="638401" y="323652"/>
                  </a:cubicBezTo>
                  <a:cubicBezTo>
                    <a:pt x="638210" y="306098"/>
                    <a:pt x="636496" y="291012"/>
                    <a:pt x="636496" y="291012"/>
                  </a:cubicBezTo>
                  <a:cubicBezTo>
                    <a:pt x="585156" y="-105706"/>
                    <a:pt x="16223" y="-90239"/>
                    <a:pt x="317" y="297274"/>
                  </a:cubicBezTo>
                  <a:cubicBezTo>
                    <a:pt x="317" y="297274"/>
                    <a:pt x="-731" y="315872"/>
                    <a:pt x="984" y="337885"/>
                  </a:cubicBezTo>
                  <a:lnTo>
                    <a:pt x="984" y="337885"/>
                  </a:lnTo>
                  <a:close/>
                </a:path>
              </a:pathLst>
            </a:custGeom>
            <a:solidFill>
              <a:schemeClr val="accent5"/>
            </a:solidFill>
            <a:ln w="0"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B1AA5AA3-18B0-C0D3-2AED-133F81E30A53}"/>
                </a:ext>
              </a:extLst>
            </p:cNvPr>
            <p:cNvSpPr/>
            <p:nvPr/>
          </p:nvSpPr>
          <p:spPr>
            <a:xfrm>
              <a:off x="516591" y="647104"/>
              <a:ext cx="2247898" cy="56551"/>
            </a:xfrm>
            <a:custGeom>
              <a:avLst/>
              <a:gdLst>
                <a:gd name="connsiteX0" fmla="*/ 1901923 w 2247898"/>
                <a:gd name="connsiteY0" fmla="*/ 56457 h 56551"/>
                <a:gd name="connsiteX1" fmla="*/ 2206630 w 2247898"/>
                <a:gd name="connsiteY1" fmla="*/ 50669 h 56551"/>
                <a:gd name="connsiteX2" fmla="*/ 2247873 w 2247898"/>
                <a:gd name="connsiteY2" fmla="*/ 13853 h 56551"/>
                <a:gd name="connsiteX3" fmla="*/ 2234728 w 2247898"/>
                <a:gd name="connsiteY3" fmla="*/ 1233 h 56551"/>
                <a:gd name="connsiteX4" fmla="*/ 1900589 w 2247898"/>
                <a:gd name="connsiteY4" fmla="*/ 0 h 56551"/>
                <a:gd name="connsiteX5" fmla="*/ 1273650 w 2247898"/>
                <a:gd name="connsiteY5" fmla="*/ 6357 h 56551"/>
                <a:gd name="connsiteX6" fmla="*/ 21390 w 2247898"/>
                <a:gd name="connsiteY6" fmla="*/ 2562 h 56551"/>
                <a:gd name="connsiteX7" fmla="*/ 149 w 2247898"/>
                <a:gd name="connsiteY7" fmla="*/ 13948 h 56551"/>
                <a:gd name="connsiteX8" fmla="*/ 6245 w 2247898"/>
                <a:gd name="connsiteY8" fmla="*/ 39472 h 56551"/>
                <a:gd name="connsiteX9" fmla="*/ 26533 w 2247898"/>
                <a:gd name="connsiteY9" fmla="*/ 48771 h 56551"/>
                <a:gd name="connsiteX10" fmla="*/ 1265173 w 2247898"/>
                <a:gd name="connsiteY10" fmla="*/ 46968 h 56551"/>
                <a:gd name="connsiteX11" fmla="*/ 1901924 w 2247898"/>
                <a:gd name="connsiteY11" fmla="*/ 56551 h 56551"/>
                <a:gd name="connsiteX12" fmla="*/ 1901924 w 2247898"/>
                <a:gd name="connsiteY12" fmla="*/ 56551 h 56551"/>
                <a:gd name="connsiteX13" fmla="*/ 1901924 w 2247898"/>
                <a:gd name="connsiteY13" fmla="*/ 56457 h 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7898" h="56551">
                  <a:moveTo>
                    <a:pt x="1901923" y="56457"/>
                  </a:moveTo>
                  <a:cubicBezTo>
                    <a:pt x="2002698" y="54179"/>
                    <a:pt x="2104330" y="52187"/>
                    <a:pt x="2206630" y="50669"/>
                  </a:cubicBezTo>
                  <a:cubicBezTo>
                    <a:pt x="2230156" y="50384"/>
                    <a:pt x="2245873" y="36056"/>
                    <a:pt x="2247873" y="13853"/>
                  </a:cubicBezTo>
                  <a:cubicBezTo>
                    <a:pt x="2248349" y="7021"/>
                    <a:pt x="2242253" y="1233"/>
                    <a:pt x="2234728" y="1233"/>
                  </a:cubicBezTo>
                  <a:lnTo>
                    <a:pt x="1900589" y="0"/>
                  </a:lnTo>
                  <a:cubicBezTo>
                    <a:pt x="1691609" y="16700"/>
                    <a:pt x="1482630" y="18692"/>
                    <a:pt x="1273650" y="6357"/>
                  </a:cubicBezTo>
                  <a:lnTo>
                    <a:pt x="21390" y="2562"/>
                  </a:lnTo>
                  <a:cubicBezTo>
                    <a:pt x="9007" y="2562"/>
                    <a:pt x="-1375" y="8160"/>
                    <a:pt x="149" y="13948"/>
                  </a:cubicBezTo>
                  <a:lnTo>
                    <a:pt x="6245" y="39472"/>
                  </a:lnTo>
                  <a:cubicBezTo>
                    <a:pt x="7483" y="45070"/>
                    <a:pt x="16151" y="48771"/>
                    <a:pt x="26533" y="48771"/>
                  </a:cubicBezTo>
                  <a:lnTo>
                    <a:pt x="1265173" y="46968"/>
                  </a:lnTo>
                  <a:cubicBezTo>
                    <a:pt x="1476629" y="32546"/>
                    <a:pt x="1688943" y="35582"/>
                    <a:pt x="1901924" y="56551"/>
                  </a:cubicBezTo>
                  <a:lnTo>
                    <a:pt x="1901924" y="56551"/>
                  </a:lnTo>
                  <a:lnTo>
                    <a:pt x="1901924" y="56457"/>
                  </a:lnTo>
                  <a:close/>
                </a:path>
              </a:pathLst>
            </a:custGeom>
            <a:solidFill>
              <a:schemeClr val="accent1"/>
            </a:solidFill>
            <a:ln w="0" cap="flat">
              <a:noFill/>
              <a:prstDash val="solid"/>
              <a:miter/>
            </a:ln>
          </p:spPr>
          <p:txBody>
            <a:bodyPr rtlCol="0" anchor="ctr"/>
            <a:lstStyle/>
            <a:p>
              <a:endParaRPr lang="en-US" dirty="0"/>
            </a:p>
          </p:txBody>
        </p:sp>
      </p:grpSp>
      <p:sp>
        <p:nvSpPr>
          <p:cNvPr id="8" name="Oval 7">
            <a:extLst>
              <a:ext uri="{FF2B5EF4-FFF2-40B4-BE49-F238E27FC236}">
                <a16:creationId xmlns:a16="http://schemas.microsoft.com/office/drawing/2014/main" id="{34E22E86-19B4-9281-CF01-615546414760}"/>
              </a:ext>
            </a:extLst>
          </p:cNvPr>
          <p:cNvSpPr>
            <a:spLocks noChangeAspect="1"/>
          </p:cNvSpPr>
          <p:nvPr userDrawn="1"/>
        </p:nvSpPr>
        <p:spPr>
          <a:xfrm>
            <a:off x="3228216" y="1983167"/>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4EEBFE65-FEBC-6D4F-31C1-24E77FA45BC7}"/>
              </a:ext>
            </a:extLst>
          </p:cNvPr>
          <p:cNvSpPr>
            <a:spLocks noChangeAspect="1"/>
          </p:cNvSpPr>
          <p:nvPr userDrawn="1"/>
        </p:nvSpPr>
        <p:spPr>
          <a:xfrm>
            <a:off x="4188336" y="1985449"/>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FA6CD95-CE47-0B81-9DD7-19CA34568687}"/>
              </a:ext>
            </a:extLst>
          </p:cNvPr>
          <p:cNvSpPr>
            <a:spLocks noChangeAspect="1"/>
          </p:cNvSpPr>
          <p:nvPr userDrawn="1"/>
        </p:nvSpPr>
        <p:spPr>
          <a:xfrm>
            <a:off x="3708276" y="1983167"/>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613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mage 04">
    <p:bg>
      <p:bgPr>
        <a:solidFill>
          <a:schemeClr val="accent3"/>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D471D17-F763-C1A6-E114-5D5A2C93F5B9}"/>
              </a:ext>
            </a:extLst>
          </p:cNvPr>
          <p:cNvSpPr/>
          <p:nvPr userDrawn="1"/>
        </p:nvSpPr>
        <p:spPr>
          <a:xfrm>
            <a:off x="0" y="6096000"/>
            <a:ext cx="6096001" cy="76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9476F1A-01F6-616D-199F-9E02AC2551FB}"/>
              </a:ext>
            </a:extLst>
          </p:cNvPr>
          <p:cNvSpPr/>
          <p:nvPr userDrawn="1"/>
        </p:nvSpPr>
        <p:spPr>
          <a:xfrm>
            <a:off x="6095998" y="2560320"/>
            <a:ext cx="6096001" cy="429768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ED7337A-EC94-296A-EC22-885787B00C20}"/>
              </a:ext>
            </a:extLst>
          </p:cNvPr>
          <p:cNvSpPr/>
          <p:nvPr userDrawn="1"/>
        </p:nvSpPr>
        <p:spPr>
          <a:xfrm>
            <a:off x="0" y="0"/>
            <a:ext cx="12192000" cy="256032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0352" y="411480"/>
            <a:ext cx="11277600" cy="1645919"/>
          </a:xfrm>
        </p:spPr>
        <p:txBody>
          <a:bodyPr lIns="0" tIns="0" rIns="0" bIns="0" anchor="b" anchorCtr="0">
            <a:noAutofit/>
          </a:bodyPr>
          <a:lstStyle>
            <a:lvl1pPr algn="l">
              <a:defRPr sz="4000" b="0" cap="all" baseline="0">
                <a:solidFill>
                  <a:schemeClr val="bg1"/>
                </a:solidFill>
              </a:defRPr>
            </a:lvl1pPr>
          </a:lstStyle>
          <a:p>
            <a:r>
              <a:rPr lang="en-US" dirty="0"/>
              <a:t>Click to edit Master title style</a:t>
            </a:r>
            <a:endParaRPr dirty="0"/>
          </a:p>
        </p:txBody>
      </p:sp>
      <p:sp>
        <p:nvSpPr>
          <p:cNvPr id="21" name="Picture Placeholder 2">
            <a:extLst>
              <a:ext uri="{FF2B5EF4-FFF2-40B4-BE49-F238E27FC236}">
                <a16:creationId xmlns:a16="http://schemas.microsoft.com/office/drawing/2014/main" id="{CB610F9E-C699-B370-106D-17BDF99159BD}"/>
              </a:ext>
            </a:extLst>
          </p:cNvPr>
          <p:cNvSpPr>
            <a:spLocks noGrp="1"/>
          </p:cNvSpPr>
          <p:nvPr>
            <p:ph type="pic" idx="13"/>
          </p:nvPr>
        </p:nvSpPr>
        <p:spPr>
          <a:xfrm>
            <a:off x="457200" y="3048000"/>
            <a:ext cx="5175504" cy="2590799"/>
          </a:xfrm>
          <a:prstGeom prst="rect">
            <a:avLst/>
          </a:prstGeom>
          <a:solidFill>
            <a:schemeClr val="accent3">
              <a:lumMod val="90000"/>
            </a:schemeClr>
          </a:solidFill>
          <a:ln w="19050">
            <a:noFill/>
          </a:ln>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Text Placeholder 2"/>
          <p:cNvSpPr>
            <a:spLocks noGrp="1"/>
          </p:cNvSpPr>
          <p:nvPr>
            <p:ph type="body" idx="1"/>
          </p:nvPr>
        </p:nvSpPr>
        <p:spPr>
          <a:xfrm>
            <a:off x="6553200" y="3017520"/>
            <a:ext cx="5257800" cy="3051048"/>
          </a:xfrm>
        </p:spPr>
        <p:txBody>
          <a:bodyPr lIns="0" tIns="0" rIns="0" bIns="0" anchor="t">
            <a:normAutofit/>
          </a:bodyPr>
          <a:lstStyle>
            <a:lvl1pPr marL="342900" indent="-342900" algn="l">
              <a:spcBef>
                <a:spcPts val="1200"/>
              </a:spcBef>
              <a:buClr>
                <a:schemeClr val="bg1"/>
              </a:buClr>
              <a:buFont typeface="Wingdings" pitchFamily="2" charset="2"/>
              <a:buChar char="§"/>
              <a:defRPr sz="2000" cap="none" baseline="0">
                <a:solidFill>
                  <a:schemeClr val="bg1"/>
                </a:solidFill>
              </a:defRPr>
            </a:lvl1pPr>
            <a:lvl2pPr marL="742950" indent="-285750">
              <a:spcBef>
                <a:spcPts val="1200"/>
              </a:spcBef>
              <a:buClr>
                <a:schemeClr val="bg1"/>
              </a:buClr>
              <a:buFont typeface="Wingdings" pitchFamily="2" charset="2"/>
              <a:buChar char="§"/>
              <a:defRPr sz="1600">
                <a:solidFill>
                  <a:schemeClr val="bg1"/>
                </a:solidFill>
              </a:defRPr>
            </a:lvl2pPr>
            <a:lvl3pPr marL="1200150" indent="-285750">
              <a:spcBef>
                <a:spcPts val="1200"/>
              </a:spcBef>
              <a:buClr>
                <a:schemeClr val="bg1"/>
              </a:buClr>
              <a:buFont typeface="Wingdings" pitchFamily="2" charset="2"/>
              <a:buChar char="§"/>
              <a:defRPr sz="1400">
                <a:solidFill>
                  <a:schemeClr val="bg1"/>
                </a:solidFill>
              </a:defRPr>
            </a:lvl3pPr>
            <a:lvl4pPr marL="1657350" indent="-285750">
              <a:spcBef>
                <a:spcPts val="1200"/>
              </a:spcBef>
              <a:buClr>
                <a:schemeClr val="bg1"/>
              </a:buClr>
              <a:buFont typeface="Wingdings" pitchFamily="2" charset="2"/>
              <a:buChar char="§"/>
              <a:defRPr sz="1200">
                <a:solidFill>
                  <a:schemeClr val="bg1"/>
                </a:solidFill>
              </a:defRPr>
            </a:lvl4pPr>
            <a:lvl5pPr marL="2114550" indent="-285750">
              <a:spcBef>
                <a:spcPts val="1200"/>
              </a:spcBef>
              <a:buClr>
                <a:schemeClr val="bg1"/>
              </a:buClr>
              <a:buFont typeface="Wingdings" pitchFamily="2" charset="2"/>
              <a:buChar char="§"/>
              <a:defRPr sz="12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3DFBDC00-6EAF-6C67-99D5-4DA34806FE50}"/>
              </a:ext>
            </a:extLst>
          </p:cNvPr>
          <p:cNvCxnSpPr>
            <a:cxnSpLocks/>
          </p:cNvCxnSpPr>
          <p:nvPr userDrawn="1"/>
        </p:nvCxnSpPr>
        <p:spPr>
          <a:xfrm>
            <a:off x="0" y="6096000"/>
            <a:ext cx="6099048" cy="0"/>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19">
            <a:extLst>
              <a:ext uri="{FF2B5EF4-FFF2-40B4-BE49-F238E27FC236}">
                <a16:creationId xmlns:a16="http://schemas.microsoft.com/office/drawing/2014/main" id="{9394BCB1-8FBC-AB32-B138-A912E42F2D8B}"/>
              </a:ext>
            </a:extLst>
          </p:cNvPr>
          <p:cNvSpPr>
            <a:spLocks noGrp="1"/>
          </p:cNvSpPr>
          <p:nvPr>
            <p:ph type="sldNum" sz="quarter" idx="12"/>
          </p:nvPr>
        </p:nvSpPr>
        <p:spPr/>
        <p:txBody>
          <a:bodyPr/>
          <a:lstStyle>
            <a:lvl1pPr>
              <a:defRPr>
                <a:solidFill>
                  <a:schemeClr val="bg1"/>
                </a:solidFill>
              </a:defRPr>
            </a:lvl1pPr>
          </a:lstStyle>
          <a:p>
            <a:fld id="{CA8D9AD5-F248-4919-864A-CFD76CC027D6}" type="slidenum">
              <a:rPr lang="en-US" smtClean="0"/>
              <a:pPr/>
              <a:t>‹Nº›</a:t>
            </a:fld>
            <a:endParaRPr lang="en-US" dirty="0"/>
          </a:p>
        </p:txBody>
      </p:sp>
      <p:sp>
        <p:nvSpPr>
          <p:cNvPr id="19" name="Footer Placeholder 18">
            <a:extLst>
              <a:ext uri="{FF2B5EF4-FFF2-40B4-BE49-F238E27FC236}">
                <a16:creationId xmlns:a16="http://schemas.microsoft.com/office/drawing/2014/main" id="{6DCA9E34-B0CE-5B28-B4B0-E29593534A3C}"/>
              </a:ext>
            </a:extLst>
          </p:cNvPr>
          <p:cNvSpPr>
            <a:spLocks noGrp="1"/>
          </p:cNvSpPr>
          <p:nvPr>
            <p:ph type="ftr" sz="quarter" idx="1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01">
    <p:bg>
      <p:bgPr>
        <a:solidFill>
          <a:schemeClr val="accent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C08CE7-47AF-369A-9577-5F44CACDE745}"/>
              </a:ext>
            </a:extLst>
          </p:cNvPr>
          <p:cNvSpPr/>
          <p:nvPr userDrawn="1"/>
        </p:nvSpPr>
        <p:spPr>
          <a:xfrm>
            <a:off x="0" y="2560320"/>
            <a:ext cx="6095999" cy="429768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D471D17-F763-C1A6-E114-5D5A2C93F5B9}"/>
              </a:ext>
            </a:extLst>
          </p:cNvPr>
          <p:cNvSpPr/>
          <p:nvPr userDrawn="1"/>
        </p:nvSpPr>
        <p:spPr>
          <a:xfrm>
            <a:off x="0" y="6096000"/>
            <a:ext cx="12192000" cy="76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ED7337A-EC94-296A-EC22-885787B00C20}"/>
              </a:ext>
            </a:extLst>
          </p:cNvPr>
          <p:cNvSpPr/>
          <p:nvPr userDrawn="1"/>
        </p:nvSpPr>
        <p:spPr>
          <a:xfrm>
            <a:off x="0" y="0"/>
            <a:ext cx="12192000" cy="256032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0352" y="411480"/>
            <a:ext cx="10533113" cy="1645920"/>
          </a:xfrm>
        </p:spPr>
        <p:txBody>
          <a:bodyPr lIns="0" tIns="0" rIns="0" bIns="0" anchor="b" anchorCtr="0">
            <a:noAutofit/>
          </a:bodyPr>
          <a:lstStyle>
            <a:lvl1pPr algn="l">
              <a:defRPr sz="4000" b="0" cap="all" baseline="0">
                <a:solidFill>
                  <a:schemeClr val="bg1"/>
                </a:solidFill>
              </a:defRPr>
            </a:lvl1pPr>
          </a:lstStyle>
          <a:p>
            <a:r>
              <a:rPr lang="en-US" dirty="0"/>
              <a:t>Click to edit Master title style</a:t>
            </a:r>
            <a:endParaRPr dirty="0"/>
          </a:p>
        </p:txBody>
      </p:sp>
      <p:sp>
        <p:nvSpPr>
          <p:cNvPr id="7" name="Content Placeholder 2">
            <a:extLst>
              <a:ext uri="{FF2B5EF4-FFF2-40B4-BE49-F238E27FC236}">
                <a16:creationId xmlns:a16="http://schemas.microsoft.com/office/drawing/2014/main" id="{1C2D15D8-C5E4-994C-132F-9BCBEFEF989C}"/>
              </a:ext>
            </a:extLst>
          </p:cNvPr>
          <p:cNvSpPr>
            <a:spLocks noGrp="1"/>
          </p:cNvSpPr>
          <p:nvPr>
            <p:ph idx="16"/>
          </p:nvPr>
        </p:nvSpPr>
        <p:spPr>
          <a:xfrm>
            <a:off x="530352" y="2971800"/>
            <a:ext cx="5056632" cy="2670048"/>
          </a:xfrm>
        </p:spPr>
        <p:txBody>
          <a:bodyPr>
            <a:normAutofit/>
          </a:bodyPr>
          <a:lstStyle>
            <a:lvl1pPr>
              <a:spcBef>
                <a:spcPts val="1200"/>
              </a:spcBef>
              <a:buClr>
                <a:schemeClr val="bg1"/>
              </a:buClr>
              <a:defRPr sz="1800">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2">
            <a:extLst>
              <a:ext uri="{FF2B5EF4-FFF2-40B4-BE49-F238E27FC236}">
                <a16:creationId xmlns:a16="http://schemas.microsoft.com/office/drawing/2014/main" id="{72C2D335-9BC4-206F-6675-3BC8BA6AECCE}"/>
              </a:ext>
            </a:extLst>
          </p:cNvPr>
          <p:cNvSpPr>
            <a:spLocks noGrp="1"/>
          </p:cNvSpPr>
          <p:nvPr>
            <p:ph idx="14"/>
          </p:nvPr>
        </p:nvSpPr>
        <p:spPr>
          <a:xfrm>
            <a:off x="6553200" y="2971800"/>
            <a:ext cx="5056632" cy="2670048"/>
          </a:xfrm>
        </p:spPr>
        <p:txBody>
          <a:bodyPr>
            <a:normAutofit/>
          </a:bodyPr>
          <a:lstStyle>
            <a:lvl1pPr>
              <a:spcBef>
                <a:spcPts val="1200"/>
              </a:spcBef>
              <a:buClr>
                <a:schemeClr val="bg1"/>
              </a:buClr>
              <a:defRPr sz="1800">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cxnSp>
        <p:nvCxnSpPr>
          <p:cNvPr id="14" name="Straight Connector 13">
            <a:extLst>
              <a:ext uri="{FF2B5EF4-FFF2-40B4-BE49-F238E27FC236}">
                <a16:creationId xmlns:a16="http://schemas.microsoft.com/office/drawing/2014/main" id="{3DFBDC00-6EAF-6C67-99D5-4DA34806FE50}"/>
              </a:ext>
            </a:extLst>
          </p:cNvPr>
          <p:cNvCxnSpPr>
            <a:cxnSpLocks/>
          </p:cNvCxnSpPr>
          <p:nvPr userDrawn="1"/>
        </p:nvCxnSpPr>
        <p:spPr>
          <a:xfrm>
            <a:off x="0" y="6096000"/>
            <a:ext cx="12192000" cy="0"/>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19">
            <a:extLst>
              <a:ext uri="{FF2B5EF4-FFF2-40B4-BE49-F238E27FC236}">
                <a16:creationId xmlns:a16="http://schemas.microsoft.com/office/drawing/2014/main" id="{9394BCB1-8FBC-AB32-B138-A912E42F2D8B}"/>
              </a:ext>
            </a:extLst>
          </p:cNvPr>
          <p:cNvSpPr>
            <a:spLocks noGrp="1"/>
          </p:cNvSpPr>
          <p:nvPr>
            <p:ph type="sldNum" sz="quarter" idx="12"/>
          </p:nvPr>
        </p:nvSpPr>
        <p:spPr/>
        <p:txBody>
          <a:bodyPr/>
          <a:lstStyle>
            <a:lvl1pPr>
              <a:defRPr>
                <a:solidFill>
                  <a:schemeClr val="bg1"/>
                </a:solidFill>
              </a:defRPr>
            </a:lvl1pPr>
          </a:lstStyle>
          <a:p>
            <a:fld id="{CA8D9AD5-F248-4919-864A-CFD76CC027D6}" type="slidenum">
              <a:rPr lang="en-US" smtClean="0"/>
              <a:pPr/>
              <a:t>‹Nº›</a:t>
            </a:fld>
            <a:endParaRPr lang="en-US" dirty="0"/>
          </a:p>
        </p:txBody>
      </p:sp>
      <p:sp>
        <p:nvSpPr>
          <p:cNvPr id="19" name="Footer Placeholder 18">
            <a:extLst>
              <a:ext uri="{FF2B5EF4-FFF2-40B4-BE49-F238E27FC236}">
                <a16:creationId xmlns:a16="http://schemas.microsoft.com/office/drawing/2014/main" id="{6DCA9E34-B0CE-5B28-B4B0-E29593534A3C}"/>
              </a:ext>
            </a:extLst>
          </p:cNvPr>
          <p:cNvSpPr>
            <a:spLocks noGrp="1"/>
          </p:cNvSpPr>
          <p:nvPr>
            <p:ph type="ftr" sz="quarter" idx="11"/>
          </p:nvPr>
        </p:nvSpPr>
        <p:spPr/>
        <p:txBody>
          <a:bodyPr/>
          <a:lstStyle>
            <a:lvl1pPr>
              <a:defRPr>
                <a:solidFill>
                  <a:schemeClr val="bg1"/>
                </a:solidFill>
              </a:defRPr>
            </a:lvl1pPr>
          </a:lstStyle>
          <a:p>
            <a:endParaRPr lang="en-US" dirty="0"/>
          </a:p>
        </p:txBody>
      </p:sp>
      <p:grpSp>
        <p:nvGrpSpPr>
          <p:cNvPr id="9" name="Graphic 16">
            <a:extLst>
              <a:ext uri="{FF2B5EF4-FFF2-40B4-BE49-F238E27FC236}">
                <a16:creationId xmlns:a16="http://schemas.microsoft.com/office/drawing/2014/main" id="{27AED226-E6CE-B07C-9183-8F8DE486E3C2}"/>
              </a:ext>
            </a:extLst>
          </p:cNvPr>
          <p:cNvGrpSpPr/>
          <p:nvPr userDrawn="1"/>
        </p:nvGrpSpPr>
        <p:grpSpPr>
          <a:xfrm rot="5400000" flipH="1">
            <a:off x="10607041" y="1022650"/>
            <a:ext cx="1998009" cy="562309"/>
            <a:chOff x="516591" y="355997"/>
            <a:chExt cx="2247898" cy="632636"/>
          </a:xfrm>
        </p:grpSpPr>
        <p:sp>
          <p:nvSpPr>
            <p:cNvPr id="12" name="Freeform 11">
              <a:extLst>
                <a:ext uri="{FF2B5EF4-FFF2-40B4-BE49-F238E27FC236}">
                  <a16:creationId xmlns:a16="http://schemas.microsoft.com/office/drawing/2014/main" id="{A050F9D0-FBF4-AB51-0DC0-0EE413FBD421}"/>
                </a:ext>
              </a:extLst>
            </p:cNvPr>
            <p:cNvSpPr/>
            <p:nvPr/>
          </p:nvSpPr>
          <p:spPr>
            <a:xfrm>
              <a:off x="1780781" y="355997"/>
              <a:ext cx="638403" cy="632636"/>
            </a:xfrm>
            <a:custGeom>
              <a:avLst/>
              <a:gdLst>
                <a:gd name="connsiteX0" fmla="*/ 983 w 638403"/>
                <a:gd name="connsiteY0" fmla="*/ 337885 h 632636"/>
                <a:gd name="connsiteX1" fmla="*/ 245396 w 638403"/>
                <a:gd name="connsiteY1" fmla="*/ 626337 h 632636"/>
                <a:gd name="connsiteX2" fmla="*/ 635162 w 638403"/>
                <a:gd name="connsiteY2" fmla="*/ 360278 h 632636"/>
                <a:gd name="connsiteX3" fmla="*/ 638401 w 638403"/>
                <a:gd name="connsiteY3" fmla="*/ 323652 h 632636"/>
                <a:gd name="connsiteX4" fmla="*/ 636496 w 638403"/>
                <a:gd name="connsiteY4" fmla="*/ 291012 h 632636"/>
                <a:gd name="connsiteX5" fmla="*/ 317 w 638403"/>
                <a:gd name="connsiteY5" fmla="*/ 297274 h 632636"/>
                <a:gd name="connsiteX6" fmla="*/ 984 w 638403"/>
                <a:gd name="connsiteY6" fmla="*/ 337885 h 632636"/>
                <a:gd name="connsiteX7" fmla="*/ 984 w 638403"/>
                <a:gd name="connsiteY7" fmla="*/ 337885 h 63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403" h="632636">
                  <a:moveTo>
                    <a:pt x="983" y="337885"/>
                  </a:moveTo>
                  <a:cubicBezTo>
                    <a:pt x="24795" y="505263"/>
                    <a:pt x="106330" y="601383"/>
                    <a:pt x="245396" y="626337"/>
                  </a:cubicBezTo>
                  <a:cubicBezTo>
                    <a:pt x="439136" y="661160"/>
                    <a:pt x="594013" y="548721"/>
                    <a:pt x="635162" y="360278"/>
                  </a:cubicBezTo>
                  <a:cubicBezTo>
                    <a:pt x="635924" y="356672"/>
                    <a:pt x="638496" y="332097"/>
                    <a:pt x="638401" y="323652"/>
                  </a:cubicBezTo>
                  <a:cubicBezTo>
                    <a:pt x="638210" y="306098"/>
                    <a:pt x="636496" y="291012"/>
                    <a:pt x="636496" y="291012"/>
                  </a:cubicBezTo>
                  <a:cubicBezTo>
                    <a:pt x="585156" y="-105706"/>
                    <a:pt x="16223" y="-90239"/>
                    <a:pt x="317" y="297274"/>
                  </a:cubicBezTo>
                  <a:cubicBezTo>
                    <a:pt x="317" y="297274"/>
                    <a:pt x="-731" y="315872"/>
                    <a:pt x="984" y="337885"/>
                  </a:cubicBezTo>
                  <a:lnTo>
                    <a:pt x="984" y="337885"/>
                  </a:lnTo>
                  <a:close/>
                </a:path>
              </a:pathLst>
            </a:custGeom>
            <a:solidFill>
              <a:schemeClr val="accent5"/>
            </a:solidFill>
            <a:ln w="0"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2B52934F-FBD7-B8DB-378A-B4AE40936F7F}"/>
                </a:ext>
              </a:extLst>
            </p:cNvPr>
            <p:cNvSpPr/>
            <p:nvPr/>
          </p:nvSpPr>
          <p:spPr>
            <a:xfrm>
              <a:off x="516591" y="647104"/>
              <a:ext cx="2247898" cy="56551"/>
            </a:xfrm>
            <a:custGeom>
              <a:avLst/>
              <a:gdLst>
                <a:gd name="connsiteX0" fmla="*/ 1901923 w 2247898"/>
                <a:gd name="connsiteY0" fmla="*/ 56457 h 56551"/>
                <a:gd name="connsiteX1" fmla="*/ 2206630 w 2247898"/>
                <a:gd name="connsiteY1" fmla="*/ 50669 h 56551"/>
                <a:gd name="connsiteX2" fmla="*/ 2247873 w 2247898"/>
                <a:gd name="connsiteY2" fmla="*/ 13853 h 56551"/>
                <a:gd name="connsiteX3" fmla="*/ 2234728 w 2247898"/>
                <a:gd name="connsiteY3" fmla="*/ 1233 h 56551"/>
                <a:gd name="connsiteX4" fmla="*/ 1900589 w 2247898"/>
                <a:gd name="connsiteY4" fmla="*/ 0 h 56551"/>
                <a:gd name="connsiteX5" fmla="*/ 1273650 w 2247898"/>
                <a:gd name="connsiteY5" fmla="*/ 6357 h 56551"/>
                <a:gd name="connsiteX6" fmla="*/ 21390 w 2247898"/>
                <a:gd name="connsiteY6" fmla="*/ 2562 h 56551"/>
                <a:gd name="connsiteX7" fmla="*/ 149 w 2247898"/>
                <a:gd name="connsiteY7" fmla="*/ 13948 h 56551"/>
                <a:gd name="connsiteX8" fmla="*/ 6245 w 2247898"/>
                <a:gd name="connsiteY8" fmla="*/ 39472 h 56551"/>
                <a:gd name="connsiteX9" fmla="*/ 26533 w 2247898"/>
                <a:gd name="connsiteY9" fmla="*/ 48771 h 56551"/>
                <a:gd name="connsiteX10" fmla="*/ 1265173 w 2247898"/>
                <a:gd name="connsiteY10" fmla="*/ 46968 h 56551"/>
                <a:gd name="connsiteX11" fmla="*/ 1901924 w 2247898"/>
                <a:gd name="connsiteY11" fmla="*/ 56551 h 56551"/>
                <a:gd name="connsiteX12" fmla="*/ 1901924 w 2247898"/>
                <a:gd name="connsiteY12" fmla="*/ 56551 h 56551"/>
                <a:gd name="connsiteX13" fmla="*/ 1901924 w 2247898"/>
                <a:gd name="connsiteY13" fmla="*/ 56457 h 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7898" h="56551">
                  <a:moveTo>
                    <a:pt x="1901923" y="56457"/>
                  </a:moveTo>
                  <a:cubicBezTo>
                    <a:pt x="2002698" y="54179"/>
                    <a:pt x="2104330" y="52187"/>
                    <a:pt x="2206630" y="50669"/>
                  </a:cubicBezTo>
                  <a:cubicBezTo>
                    <a:pt x="2230156" y="50384"/>
                    <a:pt x="2245873" y="36056"/>
                    <a:pt x="2247873" y="13853"/>
                  </a:cubicBezTo>
                  <a:cubicBezTo>
                    <a:pt x="2248349" y="7021"/>
                    <a:pt x="2242253" y="1233"/>
                    <a:pt x="2234728" y="1233"/>
                  </a:cubicBezTo>
                  <a:lnTo>
                    <a:pt x="1900589" y="0"/>
                  </a:lnTo>
                  <a:cubicBezTo>
                    <a:pt x="1691609" y="16700"/>
                    <a:pt x="1482630" y="18692"/>
                    <a:pt x="1273650" y="6357"/>
                  </a:cubicBezTo>
                  <a:lnTo>
                    <a:pt x="21390" y="2562"/>
                  </a:lnTo>
                  <a:cubicBezTo>
                    <a:pt x="9007" y="2562"/>
                    <a:pt x="-1375" y="8160"/>
                    <a:pt x="149" y="13948"/>
                  </a:cubicBezTo>
                  <a:lnTo>
                    <a:pt x="6245" y="39472"/>
                  </a:lnTo>
                  <a:cubicBezTo>
                    <a:pt x="7483" y="45070"/>
                    <a:pt x="16151" y="48771"/>
                    <a:pt x="26533" y="48771"/>
                  </a:cubicBezTo>
                  <a:lnTo>
                    <a:pt x="1265173" y="46968"/>
                  </a:lnTo>
                  <a:cubicBezTo>
                    <a:pt x="1476629" y="32546"/>
                    <a:pt x="1688943" y="35582"/>
                    <a:pt x="1901924" y="56551"/>
                  </a:cubicBezTo>
                  <a:lnTo>
                    <a:pt x="1901924" y="56551"/>
                  </a:lnTo>
                  <a:lnTo>
                    <a:pt x="1901924" y="56457"/>
                  </a:lnTo>
                  <a:close/>
                </a:path>
              </a:pathLst>
            </a:custGeom>
            <a:solidFill>
              <a:schemeClr val="accent1"/>
            </a:solid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0840265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02">
    <p:bg>
      <p:bgPr>
        <a:solidFill>
          <a:schemeClr val="accent3"/>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D471D17-F763-C1A6-E114-5D5A2C93F5B9}"/>
              </a:ext>
            </a:extLst>
          </p:cNvPr>
          <p:cNvSpPr/>
          <p:nvPr userDrawn="1"/>
        </p:nvSpPr>
        <p:spPr>
          <a:xfrm>
            <a:off x="0" y="6096000"/>
            <a:ext cx="12192000" cy="76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ED7337A-EC94-296A-EC22-885787B00C20}"/>
              </a:ext>
            </a:extLst>
          </p:cNvPr>
          <p:cNvSpPr/>
          <p:nvPr userDrawn="1"/>
        </p:nvSpPr>
        <p:spPr>
          <a:xfrm>
            <a:off x="0" y="0"/>
            <a:ext cx="12192000" cy="256032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0352" y="411480"/>
            <a:ext cx="10533113" cy="1645920"/>
          </a:xfrm>
        </p:spPr>
        <p:txBody>
          <a:bodyPr lIns="0" tIns="0" rIns="0" bIns="0" anchor="b" anchorCtr="0">
            <a:noAutofit/>
          </a:bodyPr>
          <a:lstStyle>
            <a:lvl1pPr algn="l">
              <a:defRPr sz="4000" b="0" cap="all" baseline="0">
                <a:solidFill>
                  <a:schemeClr val="bg1"/>
                </a:solidFill>
              </a:defRPr>
            </a:lvl1pPr>
          </a:lstStyle>
          <a:p>
            <a:r>
              <a:rPr lang="en-US" dirty="0"/>
              <a:t>Click to edit Master title style</a:t>
            </a:r>
            <a:endParaRPr dirty="0"/>
          </a:p>
        </p:txBody>
      </p:sp>
      <p:sp>
        <p:nvSpPr>
          <p:cNvPr id="7" name="Content Placeholder 2">
            <a:extLst>
              <a:ext uri="{FF2B5EF4-FFF2-40B4-BE49-F238E27FC236}">
                <a16:creationId xmlns:a16="http://schemas.microsoft.com/office/drawing/2014/main" id="{1C2D15D8-C5E4-994C-132F-9BCBEFEF989C}"/>
              </a:ext>
            </a:extLst>
          </p:cNvPr>
          <p:cNvSpPr>
            <a:spLocks noGrp="1"/>
          </p:cNvSpPr>
          <p:nvPr>
            <p:ph idx="16"/>
          </p:nvPr>
        </p:nvSpPr>
        <p:spPr>
          <a:xfrm>
            <a:off x="530352" y="2971800"/>
            <a:ext cx="3584448" cy="2670048"/>
          </a:xfrm>
        </p:spPr>
        <p:txBody>
          <a:bodyPr tIns="45720">
            <a:normAutofit/>
          </a:bodyPr>
          <a:lstStyle>
            <a:lvl1pPr>
              <a:spcBef>
                <a:spcPts val="1200"/>
              </a:spcBef>
              <a:buClr>
                <a:schemeClr val="bg1"/>
              </a:buClr>
              <a:defRPr sz="1800">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2">
            <a:extLst>
              <a:ext uri="{FF2B5EF4-FFF2-40B4-BE49-F238E27FC236}">
                <a16:creationId xmlns:a16="http://schemas.microsoft.com/office/drawing/2014/main" id="{72C2D335-9BC4-206F-6675-3BC8BA6AECCE}"/>
              </a:ext>
            </a:extLst>
          </p:cNvPr>
          <p:cNvSpPr>
            <a:spLocks noGrp="1"/>
          </p:cNvSpPr>
          <p:nvPr>
            <p:ph idx="14"/>
          </p:nvPr>
        </p:nvSpPr>
        <p:spPr>
          <a:xfrm>
            <a:off x="4645152" y="2971800"/>
            <a:ext cx="6931152" cy="2670048"/>
          </a:xfrm>
        </p:spPr>
        <p:txBody>
          <a:bodyPr>
            <a:normAutofit/>
          </a:bodyPr>
          <a:lstStyle>
            <a:lvl1pPr>
              <a:spcBef>
                <a:spcPts val="1200"/>
              </a:spcBef>
              <a:buClr>
                <a:schemeClr val="bg1"/>
              </a:buClr>
              <a:defRPr sz="1800">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cxnSp>
        <p:nvCxnSpPr>
          <p:cNvPr id="14" name="Straight Connector 13">
            <a:extLst>
              <a:ext uri="{FF2B5EF4-FFF2-40B4-BE49-F238E27FC236}">
                <a16:creationId xmlns:a16="http://schemas.microsoft.com/office/drawing/2014/main" id="{3DFBDC00-6EAF-6C67-99D5-4DA34806FE50}"/>
              </a:ext>
            </a:extLst>
          </p:cNvPr>
          <p:cNvCxnSpPr>
            <a:cxnSpLocks/>
          </p:cNvCxnSpPr>
          <p:nvPr userDrawn="1"/>
        </p:nvCxnSpPr>
        <p:spPr>
          <a:xfrm>
            <a:off x="0" y="6096000"/>
            <a:ext cx="12192000" cy="0"/>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19">
            <a:extLst>
              <a:ext uri="{FF2B5EF4-FFF2-40B4-BE49-F238E27FC236}">
                <a16:creationId xmlns:a16="http://schemas.microsoft.com/office/drawing/2014/main" id="{9394BCB1-8FBC-AB32-B138-A912E42F2D8B}"/>
              </a:ext>
            </a:extLst>
          </p:cNvPr>
          <p:cNvSpPr>
            <a:spLocks noGrp="1"/>
          </p:cNvSpPr>
          <p:nvPr>
            <p:ph type="sldNum" sz="quarter" idx="12"/>
          </p:nvPr>
        </p:nvSpPr>
        <p:spPr/>
        <p:txBody>
          <a:bodyPr/>
          <a:lstStyle>
            <a:lvl1pPr>
              <a:defRPr>
                <a:solidFill>
                  <a:schemeClr val="bg1"/>
                </a:solidFill>
              </a:defRPr>
            </a:lvl1pPr>
          </a:lstStyle>
          <a:p>
            <a:fld id="{CA8D9AD5-F248-4919-864A-CFD76CC027D6}" type="slidenum">
              <a:rPr lang="en-US" smtClean="0"/>
              <a:pPr/>
              <a:t>‹Nº›</a:t>
            </a:fld>
            <a:endParaRPr lang="en-US" dirty="0"/>
          </a:p>
        </p:txBody>
      </p:sp>
      <p:sp>
        <p:nvSpPr>
          <p:cNvPr id="19" name="Footer Placeholder 18">
            <a:extLst>
              <a:ext uri="{FF2B5EF4-FFF2-40B4-BE49-F238E27FC236}">
                <a16:creationId xmlns:a16="http://schemas.microsoft.com/office/drawing/2014/main" id="{6DCA9E34-B0CE-5B28-B4B0-E29593534A3C}"/>
              </a:ext>
            </a:extLst>
          </p:cNvPr>
          <p:cNvSpPr>
            <a:spLocks noGrp="1"/>
          </p:cNvSpPr>
          <p:nvPr>
            <p:ph type="ftr" sz="quarter" idx="11"/>
          </p:nvPr>
        </p:nvSpPr>
        <p:spPr/>
        <p:txBody>
          <a:bodyPr/>
          <a:lstStyle>
            <a:lvl1pPr>
              <a:defRPr>
                <a:solidFill>
                  <a:schemeClr val="bg1"/>
                </a:solidFill>
              </a:defRPr>
            </a:lvl1pPr>
          </a:lstStyle>
          <a:p>
            <a:endParaRPr lang="en-US" dirty="0"/>
          </a:p>
        </p:txBody>
      </p:sp>
      <p:grpSp>
        <p:nvGrpSpPr>
          <p:cNvPr id="9" name="Graphic 16">
            <a:extLst>
              <a:ext uri="{FF2B5EF4-FFF2-40B4-BE49-F238E27FC236}">
                <a16:creationId xmlns:a16="http://schemas.microsoft.com/office/drawing/2014/main" id="{27AED226-E6CE-B07C-9183-8F8DE486E3C2}"/>
              </a:ext>
            </a:extLst>
          </p:cNvPr>
          <p:cNvGrpSpPr/>
          <p:nvPr userDrawn="1"/>
        </p:nvGrpSpPr>
        <p:grpSpPr>
          <a:xfrm rot="5400000" flipH="1">
            <a:off x="10607041" y="1022650"/>
            <a:ext cx="1998009" cy="562309"/>
            <a:chOff x="516591" y="355997"/>
            <a:chExt cx="2247898" cy="632636"/>
          </a:xfrm>
        </p:grpSpPr>
        <p:sp>
          <p:nvSpPr>
            <p:cNvPr id="12" name="Freeform 11">
              <a:extLst>
                <a:ext uri="{FF2B5EF4-FFF2-40B4-BE49-F238E27FC236}">
                  <a16:creationId xmlns:a16="http://schemas.microsoft.com/office/drawing/2014/main" id="{A050F9D0-FBF4-AB51-0DC0-0EE413FBD421}"/>
                </a:ext>
              </a:extLst>
            </p:cNvPr>
            <p:cNvSpPr/>
            <p:nvPr/>
          </p:nvSpPr>
          <p:spPr>
            <a:xfrm>
              <a:off x="1780781" y="355997"/>
              <a:ext cx="638403" cy="632636"/>
            </a:xfrm>
            <a:custGeom>
              <a:avLst/>
              <a:gdLst>
                <a:gd name="connsiteX0" fmla="*/ 983 w 638403"/>
                <a:gd name="connsiteY0" fmla="*/ 337885 h 632636"/>
                <a:gd name="connsiteX1" fmla="*/ 245396 w 638403"/>
                <a:gd name="connsiteY1" fmla="*/ 626337 h 632636"/>
                <a:gd name="connsiteX2" fmla="*/ 635162 w 638403"/>
                <a:gd name="connsiteY2" fmla="*/ 360278 h 632636"/>
                <a:gd name="connsiteX3" fmla="*/ 638401 w 638403"/>
                <a:gd name="connsiteY3" fmla="*/ 323652 h 632636"/>
                <a:gd name="connsiteX4" fmla="*/ 636496 w 638403"/>
                <a:gd name="connsiteY4" fmla="*/ 291012 h 632636"/>
                <a:gd name="connsiteX5" fmla="*/ 317 w 638403"/>
                <a:gd name="connsiteY5" fmla="*/ 297274 h 632636"/>
                <a:gd name="connsiteX6" fmla="*/ 984 w 638403"/>
                <a:gd name="connsiteY6" fmla="*/ 337885 h 632636"/>
                <a:gd name="connsiteX7" fmla="*/ 984 w 638403"/>
                <a:gd name="connsiteY7" fmla="*/ 337885 h 63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403" h="632636">
                  <a:moveTo>
                    <a:pt x="983" y="337885"/>
                  </a:moveTo>
                  <a:cubicBezTo>
                    <a:pt x="24795" y="505263"/>
                    <a:pt x="106330" y="601383"/>
                    <a:pt x="245396" y="626337"/>
                  </a:cubicBezTo>
                  <a:cubicBezTo>
                    <a:pt x="439136" y="661160"/>
                    <a:pt x="594013" y="548721"/>
                    <a:pt x="635162" y="360278"/>
                  </a:cubicBezTo>
                  <a:cubicBezTo>
                    <a:pt x="635924" y="356672"/>
                    <a:pt x="638496" y="332097"/>
                    <a:pt x="638401" y="323652"/>
                  </a:cubicBezTo>
                  <a:cubicBezTo>
                    <a:pt x="638210" y="306098"/>
                    <a:pt x="636496" y="291012"/>
                    <a:pt x="636496" y="291012"/>
                  </a:cubicBezTo>
                  <a:cubicBezTo>
                    <a:pt x="585156" y="-105706"/>
                    <a:pt x="16223" y="-90239"/>
                    <a:pt x="317" y="297274"/>
                  </a:cubicBezTo>
                  <a:cubicBezTo>
                    <a:pt x="317" y="297274"/>
                    <a:pt x="-731" y="315872"/>
                    <a:pt x="984" y="337885"/>
                  </a:cubicBezTo>
                  <a:lnTo>
                    <a:pt x="984" y="337885"/>
                  </a:lnTo>
                  <a:close/>
                </a:path>
              </a:pathLst>
            </a:custGeom>
            <a:solidFill>
              <a:schemeClr val="accent5"/>
            </a:solidFill>
            <a:ln w="0"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2B52934F-FBD7-B8DB-378A-B4AE40936F7F}"/>
                </a:ext>
              </a:extLst>
            </p:cNvPr>
            <p:cNvSpPr/>
            <p:nvPr/>
          </p:nvSpPr>
          <p:spPr>
            <a:xfrm>
              <a:off x="516591" y="647104"/>
              <a:ext cx="2247898" cy="56551"/>
            </a:xfrm>
            <a:custGeom>
              <a:avLst/>
              <a:gdLst>
                <a:gd name="connsiteX0" fmla="*/ 1901923 w 2247898"/>
                <a:gd name="connsiteY0" fmla="*/ 56457 h 56551"/>
                <a:gd name="connsiteX1" fmla="*/ 2206630 w 2247898"/>
                <a:gd name="connsiteY1" fmla="*/ 50669 h 56551"/>
                <a:gd name="connsiteX2" fmla="*/ 2247873 w 2247898"/>
                <a:gd name="connsiteY2" fmla="*/ 13853 h 56551"/>
                <a:gd name="connsiteX3" fmla="*/ 2234728 w 2247898"/>
                <a:gd name="connsiteY3" fmla="*/ 1233 h 56551"/>
                <a:gd name="connsiteX4" fmla="*/ 1900589 w 2247898"/>
                <a:gd name="connsiteY4" fmla="*/ 0 h 56551"/>
                <a:gd name="connsiteX5" fmla="*/ 1273650 w 2247898"/>
                <a:gd name="connsiteY5" fmla="*/ 6357 h 56551"/>
                <a:gd name="connsiteX6" fmla="*/ 21390 w 2247898"/>
                <a:gd name="connsiteY6" fmla="*/ 2562 h 56551"/>
                <a:gd name="connsiteX7" fmla="*/ 149 w 2247898"/>
                <a:gd name="connsiteY7" fmla="*/ 13948 h 56551"/>
                <a:gd name="connsiteX8" fmla="*/ 6245 w 2247898"/>
                <a:gd name="connsiteY8" fmla="*/ 39472 h 56551"/>
                <a:gd name="connsiteX9" fmla="*/ 26533 w 2247898"/>
                <a:gd name="connsiteY9" fmla="*/ 48771 h 56551"/>
                <a:gd name="connsiteX10" fmla="*/ 1265173 w 2247898"/>
                <a:gd name="connsiteY10" fmla="*/ 46968 h 56551"/>
                <a:gd name="connsiteX11" fmla="*/ 1901924 w 2247898"/>
                <a:gd name="connsiteY11" fmla="*/ 56551 h 56551"/>
                <a:gd name="connsiteX12" fmla="*/ 1901924 w 2247898"/>
                <a:gd name="connsiteY12" fmla="*/ 56551 h 56551"/>
                <a:gd name="connsiteX13" fmla="*/ 1901924 w 2247898"/>
                <a:gd name="connsiteY13" fmla="*/ 56457 h 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7898" h="56551">
                  <a:moveTo>
                    <a:pt x="1901923" y="56457"/>
                  </a:moveTo>
                  <a:cubicBezTo>
                    <a:pt x="2002698" y="54179"/>
                    <a:pt x="2104330" y="52187"/>
                    <a:pt x="2206630" y="50669"/>
                  </a:cubicBezTo>
                  <a:cubicBezTo>
                    <a:pt x="2230156" y="50384"/>
                    <a:pt x="2245873" y="36056"/>
                    <a:pt x="2247873" y="13853"/>
                  </a:cubicBezTo>
                  <a:cubicBezTo>
                    <a:pt x="2248349" y="7021"/>
                    <a:pt x="2242253" y="1233"/>
                    <a:pt x="2234728" y="1233"/>
                  </a:cubicBezTo>
                  <a:lnTo>
                    <a:pt x="1900589" y="0"/>
                  </a:lnTo>
                  <a:cubicBezTo>
                    <a:pt x="1691609" y="16700"/>
                    <a:pt x="1482630" y="18692"/>
                    <a:pt x="1273650" y="6357"/>
                  </a:cubicBezTo>
                  <a:lnTo>
                    <a:pt x="21390" y="2562"/>
                  </a:lnTo>
                  <a:cubicBezTo>
                    <a:pt x="9007" y="2562"/>
                    <a:pt x="-1375" y="8160"/>
                    <a:pt x="149" y="13948"/>
                  </a:cubicBezTo>
                  <a:lnTo>
                    <a:pt x="6245" y="39472"/>
                  </a:lnTo>
                  <a:cubicBezTo>
                    <a:pt x="7483" y="45070"/>
                    <a:pt x="16151" y="48771"/>
                    <a:pt x="26533" y="48771"/>
                  </a:cubicBezTo>
                  <a:lnTo>
                    <a:pt x="1265173" y="46968"/>
                  </a:lnTo>
                  <a:cubicBezTo>
                    <a:pt x="1476629" y="32546"/>
                    <a:pt x="1688943" y="35582"/>
                    <a:pt x="1901924" y="56551"/>
                  </a:cubicBezTo>
                  <a:lnTo>
                    <a:pt x="1901924" y="56551"/>
                  </a:lnTo>
                  <a:lnTo>
                    <a:pt x="1901924" y="56457"/>
                  </a:lnTo>
                  <a:close/>
                </a:path>
              </a:pathLst>
            </a:custGeom>
            <a:solidFill>
              <a:schemeClr val="accent1"/>
            </a:solid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865407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1341120" y="1901952"/>
            <a:ext cx="9509760" cy="412762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3"/>
          </p:nvPr>
        </p:nvSpPr>
        <p:spPr>
          <a:xfrm>
            <a:off x="1341120" y="6304788"/>
            <a:ext cx="3535680" cy="277368"/>
          </a:xfrm>
          <a:prstGeom prst="rect">
            <a:avLst/>
          </a:prstGeom>
        </p:spPr>
        <p:txBody>
          <a:bodyPr vert="horz" lIns="0" tIns="0" rIns="0" bIns="0" rtlCol="0" anchor="b" anchorCtr="0"/>
          <a:lstStyle>
            <a:lvl1pPr algn="l">
              <a:defRPr sz="1100" b="1" cap="all" baseline="0">
                <a:solidFill>
                  <a:schemeClr val="tx1"/>
                </a:solidFill>
                <a:latin typeface="+mn-lt"/>
              </a:defRPr>
            </a:lvl1pPr>
          </a:lstStyle>
          <a:p>
            <a:endParaRPr lang="en-US" dirty="0"/>
          </a:p>
        </p:txBody>
      </p:sp>
      <p:sp>
        <p:nvSpPr>
          <p:cNvPr id="6" name="Slide Number Placeholder 5"/>
          <p:cNvSpPr>
            <a:spLocks noGrp="1"/>
          </p:cNvSpPr>
          <p:nvPr>
            <p:ph type="sldNum" sz="quarter" idx="4"/>
          </p:nvPr>
        </p:nvSpPr>
        <p:spPr>
          <a:xfrm>
            <a:off x="457200" y="6304788"/>
            <a:ext cx="640080" cy="277368"/>
          </a:xfrm>
          <a:prstGeom prst="rect">
            <a:avLst/>
          </a:prstGeom>
        </p:spPr>
        <p:txBody>
          <a:bodyPr vert="horz" lIns="0" tIns="0" rIns="0" bIns="0" rtlCol="0" anchor="b" anchorCtr="0"/>
          <a:lstStyle>
            <a:lvl1pPr algn="l">
              <a:defRPr sz="1200" b="1">
                <a:solidFill>
                  <a:schemeClr val="tx1"/>
                </a:solidFill>
                <a:latin typeface="+mn-lt"/>
              </a:defRPr>
            </a:lvl1pPr>
          </a:lstStyle>
          <a:p>
            <a:fld id="{CA8D9AD5-F248-4919-864A-CFD76CC027D6}" type="slidenum">
              <a:rPr lang="en-US" smtClean="0"/>
              <a:pPr/>
              <a:t>‹Nº›</a:t>
            </a:fld>
            <a:endParaRPr 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70" r:id="rId3"/>
    <p:sldLayoutId id="2147483669" r:id="rId4"/>
    <p:sldLayoutId id="2147483677" r:id="rId5"/>
    <p:sldLayoutId id="2147483672" r:id="rId6"/>
    <p:sldLayoutId id="2147483662" r:id="rId7"/>
    <p:sldLayoutId id="2147483678" r:id="rId8"/>
    <p:sldLayoutId id="2147483679" r:id="rId9"/>
    <p:sldLayoutId id="2147483680" r:id="rId10"/>
    <p:sldLayoutId id="2147483681" r:id="rId11"/>
    <p:sldLayoutId id="214748368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914400" rtl="0" eaLnBrk="1" latinLnBrk="0" hangingPunct="1">
        <a:lnSpc>
          <a:spcPct val="90000"/>
        </a:lnSpc>
        <a:spcBef>
          <a:spcPct val="0"/>
        </a:spcBef>
        <a:buFont typeface="Arial" pitchFamily="34" charset="0"/>
        <a:buNone/>
        <a:defRPr sz="3400" kern="1200" cap="all" baseline="0">
          <a:solidFill>
            <a:schemeClr val="tx1"/>
          </a:solidFill>
          <a:latin typeface="+mj-lt"/>
          <a:ea typeface="+mj-ea"/>
          <a:cs typeface="+mj-cs"/>
        </a:defRPr>
      </a:lvl1pPr>
    </p:titleStyle>
    <p:bodyStyle>
      <a:lvl1pPr marL="347472" indent="-347472"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1"/>
          </a:solidFill>
          <a:latin typeface="+mn-lt"/>
          <a:ea typeface="+mn-ea"/>
          <a:cs typeface="+mn-cs"/>
        </a:defRPr>
      </a:lvl1pPr>
      <a:lvl2pPr marL="749808" indent="-347472"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1"/>
          </a:solidFill>
          <a:latin typeface="+mn-lt"/>
          <a:ea typeface="+mn-ea"/>
          <a:cs typeface="+mn-cs"/>
        </a:defRPr>
      </a:lvl2pPr>
      <a:lvl3pPr marL="1188720" indent="-347472"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1"/>
          </a:solidFill>
          <a:latin typeface="+mn-lt"/>
          <a:ea typeface="+mn-ea"/>
          <a:cs typeface="+mn-cs"/>
        </a:defRPr>
      </a:lvl3pPr>
      <a:lvl4pPr marL="1536192" indent="-347472"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1"/>
          </a:solidFill>
          <a:latin typeface="+mn-lt"/>
          <a:ea typeface="+mn-ea"/>
          <a:cs typeface="+mn-cs"/>
        </a:defRPr>
      </a:lvl4pPr>
      <a:lvl5pPr marL="1920240" indent="-347472"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mUaCLzbDgm0"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navigaweb.net/2017/06/15-siti-per-comprare-vestiti-e-scarpe.html" TargetMode="External"/><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pxhere.com/es/photo/119588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www.forodeempresaspormadrid.es/actualidad/en-madrid/clear-channel-participa-en-el-primer-summit-shopping-tourism-economy/" TargetMode="External"/><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EqFPBqMzLqk"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pxhere.com/es/photo/617792" TargetMode="External"/><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hyperlink" Target="https://view.genially.com/649bfece9bf34d001b925ca4/interactive-content-el-precio-justo"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pxhere.com/es/photo/504477" TargetMode="External"/><Relationship Id="rId7" Type="http://schemas.openxmlformats.org/officeDocument/2006/relationships/hyperlink" Target="https://pixabay.com/en/yellow-car-park-trees-green-1119992/" TargetMode="Externa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hyperlink" Target="https://pxhere.com/es/photo/265423" TargetMode="External"/><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4HS6sDPp1cU"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ST_BvVVGHSU" TargetMode="Externa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youtube.com/@ocutv/videos" TargetMode="External"/><Relationship Id="rId1" Type="http://schemas.openxmlformats.org/officeDocument/2006/relationships/slideLayout" Target="../slideLayouts/slideLayout5.xml"/><Relationship Id="rId4" Type="http://schemas.openxmlformats.org/officeDocument/2006/relationships/hyperlink" Target="https://smartenergyconsulting.blogspot.com/2016/02/la-ocu-considera-que-el-autoconsumo.html"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facua.org/" TargetMode="Externa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ocu.org/consumo-familia/derechos-consumidor"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g2wddSxcuvE" TargetMode="External"/><Relationship Id="rId2" Type="http://schemas.openxmlformats.org/officeDocument/2006/relationships/image" Target="../media/image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A9A66-5E16-0DFD-01AB-F769676DACAB}"/>
              </a:ext>
            </a:extLst>
          </p:cNvPr>
          <p:cNvSpPr>
            <a:spLocks noGrp="1"/>
          </p:cNvSpPr>
          <p:nvPr>
            <p:ph type="ctrTitle"/>
          </p:nvPr>
        </p:nvSpPr>
        <p:spPr>
          <a:xfrm>
            <a:off x="530352" y="457200"/>
            <a:ext cx="10317914" cy="1828800"/>
          </a:xfrm>
        </p:spPr>
        <p:txBody>
          <a:bodyPr/>
          <a:lstStyle/>
          <a:p>
            <a:r>
              <a:rPr lang="en-US" dirty="0"/>
              <a:t>UD 5</a:t>
            </a:r>
            <a:br>
              <a:rPr lang="en-US" dirty="0"/>
            </a:br>
            <a:r>
              <a:rPr lang="en-US" dirty="0"/>
              <a:t>As decisions de </a:t>
            </a:r>
            <a:r>
              <a:rPr lang="en-US" dirty="0" err="1"/>
              <a:t>consumo</a:t>
            </a:r>
            <a:endParaRPr lang="en-US" dirty="0"/>
          </a:p>
        </p:txBody>
      </p:sp>
      <p:sp>
        <p:nvSpPr>
          <p:cNvPr id="3" name="Subtitle 2">
            <a:extLst>
              <a:ext uri="{FF2B5EF4-FFF2-40B4-BE49-F238E27FC236}">
                <a16:creationId xmlns:a16="http://schemas.microsoft.com/office/drawing/2014/main" id="{112A31D4-B6EB-2A84-2F6D-D0176C5A7067}"/>
              </a:ext>
            </a:extLst>
          </p:cNvPr>
          <p:cNvSpPr>
            <a:spLocks noGrp="1"/>
          </p:cNvSpPr>
          <p:nvPr>
            <p:ph type="subTitle" idx="1"/>
          </p:nvPr>
        </p:nvSpPr>
        <p:spPr>
          <a:xfrm>
            <a:off x="530352" y="5776779"/>
            <a:ext cx="11201400" cy="908222"/>
          </a:xfrm>
        </p:spPr>
        <p:txBody>
          <a:bodyPr/>
          <a:lstStyle/>
          <a:p>
            <a:r>
              <a:rPr lang="en-US" dirty="0" err="1"/>
              <a:t>Cultura</a:t>
            </a:r>
            <a:r>
              <a:rPr lang="en-US" dirty="0"/>
              <a:t> </a:t>
            </a:r>
            <a:r>
              <a:rPr lang="en-US" dirty="0" err="1"/>
              <a:t>Financeira</a:t>
            </a:r>
            <a:endParaRPr lang="en-US" dirty="0"/>
          </a:p>
        </p:txBody>
      </p:sp>
      <p:pic>
        <p:nvPicPr>
          <p:cNvPr id="20" name="Picture Placeholder 19" descr="Three people floating among decorative lines and shapes">
            <a:extLst>
              <a:ext uri="{FF2B5EF4-FFF2-40B4-BE49-F238E27FC236}">
                <a16:creationId xmlns:a16="http://schemas.microsoft.com/office/drawing/2014/main" id="{841541DE-D596-AE60-AD73-419B7045BDEC}"/>
              </a:ext>
            </a:extLst>
          </p:cNvPr>
          <p:cNvPicPr>
            <a:picLocks noGrp="1" noChangeAspect="1"/>
          </p:cNvPicPr>
          <p:nvPr>
            <p:ph type="pic" idx="13"/>
          </p:nvPr>
        </p:nvPicPr>
        <p:blipFill>
          <a:blip r:embed="rId2" cstate="print">
            <a:extLst>
              <a:ext uri="{28A0092B-C50C-407E-A947-70E740481C1C}">
                <a14:useLocalDpi xmlns:a14="http://schemas.microsoft.com/office/drawing/2010/main" val="0"/>
              </a:ext>
            </a:extLst>
          </a:blip>
          <a:srcRect t="1546" b="1546"/>
          <a:stretch/>
        </p:blipFill>
        <p:spPr>
          <a:xfrm>
            <a:off x="530352" y="3176624"/>
            <a:ext cx="3383280" cy="2069938"/>
          </a:xfrm>
        </p:spPr>
      </p:pic>
      <p:pic>
        <p:nvPicPr>
          <p:cNvPr id="16" name="Picture Placeholder 15" descr="A group of people playing crossword puzzle">
            <a:extLst>
              <a:ext uri="{FF2B5EF4-FFF2-40B4-BE49-F238E27FC236}">
                <a16:creationId xmlns:a16="http://schemas.microsoft.com/office/drawing/2014/main" id="{73CDF440-B008-9F03-6B33-86CDF73CFAFD}"/>
              </a:ext>
            </a:extLst>
          </p:cNvPr>
          <p:cNvPicPr>
            <a:picLocks noGrp="1" noChangeAspect="1"/>
          </p:cNvPicPr>
          <p:nvPr>
            <p:ph type="pic" idx="14"/>
          </p:nvPr>
        </p:nvPicPr>
        <p:blipFill>
          <a:blip r:embed="rId3" cstate="print">
            <a:extLst>
              <a:ext uri="{28A0092B-C50C-407E-A947-70E740481C1C}">
                <a14:useLocalDpi xmlns:a14="http://schemas.microsoft.com/office/drawing/2010/main" val="0"/>
              </a:ext>
            </a:extLst>
          </a:blip>
          <a:srcRect t="1569" b="1569"/>
          <a:stretch/>
        </p:blipFill>
        <p:spPr>
          <a:xfrm>
            <a:off x="4421886" y="3176624"/>
            <a:ext cx="3383280" cy="2069938"/>
          </a:xfrm>
        </p:spPr>
      </p:pic>
      <p:pic>
        <p:nvPicPr>
          <p:cNvPr id="12" name="Picture Placeholder 11" descr="A close-up of hands touching a pie chart">
            <a:extLst>
              <a:ext uri="{FF2B5EF4-FFF2-40B4-BE49-F238E27FC236}">
                <a16:creationId xmlns:a16="http://schemas.microsoft.com/office/drawing/2014/main" id="{3082CC51-32FB-822C-5FBB-B0C5F74E3373}"/>
              </a:ext>
            </a:extLst>
          </p:cNvPr>
          <p:cNvPicPr>
            <a:picLocks noGrp="1" noChangeAspect="1"/>
          </p:cNvPicPr>
          <p:nvPr>
            <p:ph type="pic" idx="15"/>
          </p:nvPr>
        </p:nvPicPr>
        <p:blipFill>
          <a:blip r:embed="rId4" cstate="print">
            <a:extLst>
              <a:ext uri="{28A0092B-C50C-407E-A947-70E740481C1C}">
                <a14:useLocalDpi xmlns:a14="http://schemas.microsoft.com/office/drawing/2010/main" val="0"/>
              </a:ext>
            </a:extLst>
          </a:blip>
          <a:srcRect t="1546" b="1546"/>
          <a:stretch/>
        </p:blipFill>
        <p:spPr>
          <a:xfrm>
            <a:off x="8313420" y="3176624"/>
            <a:ext cx="3383280" cy="2069938"/>
          </a:xfrm>
        </p:spPr>
      </p:pic>
    </p:spTree>
    <p:extLst>
      <p:ext uri="{BB962C8B-B14F-4D97-AF65-F5344CB8AC3E}">
        <p14:creationId xmlns:p14="http://schemas.microsoft.com/office/powerpoint/2010/main" val="399179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6DCB-0981-910D-B025-0456D44FCE1F}"/>
              </a:ext>
            </a:extLst>
          </p:cNvPr>
          <p:cNvSpPr>
            <a:spLocks noGrp="1"/>
          </p:cNvSpPr>
          <p:nvPr>
            <p:ph type="title"/>
          </p:nvPr>
        </p:nvSpPr>
        <p:spPr>
          <a:xfrm>
            <a:off x="530352" y="411480"/>
            <a:ext cx="11277600" cy="1645919"/>
          </a:xfrm>
        </p:spPr>
        <p:txBody>
          <a:bodyPr/>
          <a:lstStyle/>
          <a:p>
            <a:r>
              <a:rPr lang="en-US" dirty="0"/>
              <a:t>DEBERES COMO CONSUMIDOR</a:t>
            </a:r>
          </a:p>
        </p:txBody>
      </p:sp>
      <p:pic>
        <p:nvPicPr>
          <p:cNvPr id="25" name="Picture Placeholder 24" descr="A person looking at a computer">
            <a:extLst>
              <a:ext uri="{FF2B5EF4-FFF2-40B4-BE49-F238E27FC236}">
                <a16:creationId xmlns:a16="http://schemas.microsoft.com/office/drawing/2014/main" id="{31445AB7-E255-EAD8-3EBC-ACF3C99AEF36}"/>
              </a:ext>
            </a:extLst>
          </p:cNvPr>
          <p:cNvPicPr>
            <a:picLocks noGrp="1" noChangeAspect="1"/>
          </p:cNvPicPr>
          <p:nvPr>
            <p:ph type="pic" idx="13"/>
          </p:nvPr>
        </p:nvPicPr>
        <p:blipFill>
          <a:blip r:embed="rId2"/>
          <a:srcRect l="2" r="2"/>
          <a:stretch/>
        </p:blipFill>
        <p:spPr>
          <a:xfrm>
            <a:off x="457200" y="3048000"/>
            <a:ext cx="5175504" cy="2590799"/>
          </a:xfrm>
        </p:spPr>
      </p:pic>
      <p:sp>
        <p:nvSpPr>
          <p:cNvPr id="7" name="Text Placeholder 6">
            <a:extLst>
              <a:ext uri="{FF2B5EF4-FFF2-40B4-BE49-F238E27FC236}">
                <a16:creationId xmlns:a16="http://schemas.microsoft.com/office/drawing/2014/main" id="{5E142051-F5C7-5DE2-9D74-A99C2C653C2F}"/>
              </a:ext>
            </a:extLst>
          </p:cNvPr>
          <p:cNvSpPr>
            <a:spLocks noGrp="1"/>
          </p:cNvSpPr>
          <p:nvPr>
            <p:ph type="body" idx="1"/>
          </p:nvPr>
        </p:nvSpPr>
        <p:spPr>
          <a:xfrm>
            <a:off x="6477000" y="2910842"/>
            <a:ext cx="5257800" cy="3779520"/>
          </a:xfrm>
        </p:spPr>
        <p:txBody>
          <a:bodyPr>
            <a:normAutofit fontScale="92500" lnSpcReduction="20000"/>
          </a:bodyPr>
          <a:lstStyle/>
          <a:p>
            <a:pPr marL="0" indent="0">
              <a:buNone/>
            </a:pPr>
            <a:r>
              <a:rPr lang="gl-ES" sz="1600" b="1" dirty="0"/>
              <a:t>Responsabilidades: pago, uso correcto, conservación do xustificante…</a:t>
            </a:r>
          </a:p>
          <a:p>
            <a:pPr marL="0" indent="0">
              <a:lnSpc>
                <a:spcPct val="120000"/>
              </a:lnSpc>
              <a:buNone/>
            </a:pPr>
            <a:r>
              <a:rPr lang="pt-BR" sz="1600" dirty="0"/>
              <a:t>Así como temos </a:t>
            </a:r>
            <a:r>
              <a:rPr lang="pt-BR" sz="1600" dirty="0" err="1"/>
              <a:t>dereitos</a:t>
            </a:r>
            <a:r>
              <a:rPr lang="pt-BR" sz="1600" dirty="0"/>
              <a:t> ao mercar </a:t>
            </a:r>
            <a:r>
              <a:rPr lang="pt-BR" sz="1600" dirty="0" err="1"/>
              <a:t>un</a:t>
            </a:r>
            <a:r>
              <a:rPr lang="pt-BR" sz="1600" dirty="0"/>
              <a:t> produto ou </a:t>
            </a:r>
            <a:r>
              <a:rPr lang="pt-BR" sz="1600" dirty="0" err="1"/>
              <a:t>servizo</a:t>
            </a:r>
            <a:r>
              <a:rPr lang="pt-BR" sz="1600" dirty="0"/>
              <a:t>, </a:t>
            </a:r>
            <a:r>
              <a:rPr lang="pt-BR" sz="1600" dirty="0" err="1"/>
              <a:t>tamén</a:t>
            </a:r>
            <a:r>
              <a:rPr lang="pt-BR" sz="1600" dirty="0"/>
              <a:t> </a:t>
            </a:r>
            <a:r>
              <a:rPr lang="pt-BR" sz="1600" dirty="0" err="1"/>
              <a:t>asumimos</a:t>
            </a:r>
            <a:r>
              <a:rPr lang="pt-BR" sz="1600" dirty="0"/>
              <a:t> unha serie de </a:t>
            </a:r>
            <a:r>
              <a:rPr lang="pt-BR" sz="1600" b="1" dirty="0"/>
              <a:t>responsabilidades</a:t>
            </a:r>
            <a:r>
              <a:rPr lang="pt-BR" sz="1600" dirty="0"/>
              <a:t> como consumidores/as. A primeira delas é o </a:t>
            </a:r>
            <a:r>
              <a:rPr lang="pt-BR" sz="1600" b="1" dirty="0"/>
              <a:t>pago do prezo acordado</a:t>
            </a:r>
            <a:r>
              <a:rPr lang="pt-BR" sz="1600" dirty="0"/>
              <a:t>, que </a:t>
            </a:r>
            <a:r>
              <a:rPr lang="pt-BR" sz="1600" dirty="0" err="1"/>
              <a:t>debe</a:t>
            </a:r>
            <a:r>
              <a:rPr lang="pt-BR" sz="1600" dirty="0"/>
              <a:t> </a:t>
            </a:r>
            <a:r>
              <a:rPr lang="pt-BR" sz="1600" dirty="0" err="1"/>
              <a:t>facerse</a:t>
            </a:r>
            <a:r>
              <a:rPr lang="pt-BR" sz="1600" dirty="0"/>
              <a:t> nas </a:t>
            </a:r>
            <a:r>
              <a:rPr lang="pt-BR" sz="1600" dirty="0" err="1"/>
              <a:t>condicións</a:t>
            </a:r>
            <a:r>
              <a:rPr lang="pt-BR" sz="1600" dirty="0"/>
              <a:t> </a:t>
            </a:r>
            <a:r>
              <a:rPr lang="pt-BR" sz="1600" dirty="0" err="1"/>
              <a:t>establecidas</a:t>
            </a:r>
            <a:r>
              <a:rPr lang="pt-BR" sz="1600" dirty="0"/>
              <a:t> (á vista, a prazos, </a:t>
            </a:r>
            <a:r>
              <a:rPr lang="pt-BR" sz="1600" dirty="0" err="1"/>
              <a:t>con</a:t>
            </a:r>
            <a:r>
              <a:rPr lang="pt-BR" sz="1600" dirty="0"/>
              <a:t> ou </a:t>
            </a:r>
            <a:r>
              <a:rPr lang="pt-BR" sz="1600" dirty="0" err="1"/>
              <a:t>sen</a:t>
            </a:r>
            <a:r>
              <a:rPr lang="pt-BR" sz="1600" dirty="0"/>
              <a:t> </a:t>
            </a:r>
            <a:r>
              <a:rPr lang="pt-BR" sz="1600" dirty="0" err="1"/>
              <a:t>intereses</a:t>
            </a:r>
            <a:r>
              <a:rPr lang="pt-BR" sz="1600" dirty="0"/>
              <a:t>…). </a:t>
            </a:r>
            <a:r>
              <a:rPr lang="pt-BR" sz="1600" dirty="0" err="1"/>
              <a:t>Tamén</a:t>
            </a:r>
            <a:r>
              <a:rPr lang="pt-BR" sz="1600" dirty="0"/>
              <a:t> somos </a:t>
            </a:r>
            <a:r>
              <a:rPr lang="pt-BR" sz="1600" dirty="0" err="1"/>
              <a:t>responsables</a:t>
            </a:r>
            <a:r>
              <a:rPr lang="pt-BR" sz="1600" dirty="0"/>
              <a:t> de </a:t>
            </a:r>
            <a:r>
              <a:rPr lang="pt-BR" sz="1600" dirty="0" err="1"/>
              <a:t>facer</a:t>
            </a:r>
            <a:r>
              <a:rPr lang="pt-BR" sz="1600" dirty="0"/>
              <a:t> </a:t>
            </a:r>
            <a:r>
              <a:rPr lang="pt-BR" sz="1600" dirty="0" err="1"/>
              <a:t>un</a:t>
            </a:r>
            <a:r>
              <a:rPr lang="pt-BR" sz="1600" dirty="0"/>
              <a:t> </a:t>
            </a:r>
            <a:r>
              <a:rPr lang="pt-BR" sz="1600" b="1" dirty="0"/>
              <a:t>uso </a:t>
            </a:r>
            <a:r>
              <a:rPr lang="pt-BR" sz="1600" b="1" dirty="0" err="1"/>
              <a:t>correcto</a:t>
            </a:r>
            <a:r>
              <a:rPr lang="pt-BR" sz="1600" b="1" dirty="0"/>
              <a:t> do produto</a:t>
            </a:r>
            <a:r>
              <a:rPr lang="pt-BR" sz="1600" dirty="0"/>
              <a:t>, seguindo as </a:t>
            </a:r>
            <a:r>
              <a:rPr lang="pt-BR" sz="1600" dirty="0" err="1"/>
              <a:t>instrucións</a:t>
            </a:r>
            <a:r>
              <a:rPr lang="pt-BR" sz="1600" dirty="0"/>
              <a:t> do fabricante e evitando </a:t>
            </a:r>
            <a:r>
              <a:rPr lang="pt-BR" sz="1600" dirty="0" err="1"/>
              <a:t>un</a:t>
            </a:r>
            <a:r>
              <a:rPr lang="pt-BR" sz="1600" dirty="0"/>
              <a:t> mal uso que </a:t>
            </a:r>
            <a:r>
              <a:rPr lang="pt-BR" sz="1600" dirty="0" err="1"/>
              <a:t>poida</a:t>
            </a:r>
            <a:r>
              <a:rPr lang="pt-BR" sz="1600" dirty="0"/>
              <a:t> danar o artigo ou anular a </a:t>
            </a:r>
            <a:r>
              <a:rPr lang="pt-BR" sz="1600" dirty="0" err="1"/>
              <a:t>garantía</a:t>
            </a:r>
            <a:r>
              <a:rPr lang="pt-BR" sz="1600" dirty="0"/>
              <a:t>. Ademais, é moi importante </a:t>
            </a:r>
            <a:r>
              <a:rPr lang="pt-BR" sz="1600" b="1" dirty="0"/>
              <a:t>conservar o </a:t>
            </a:r>
            <a:r>
              <a:rPr lang="pt-BR" sz="1600" b="1" dirty="0" err="1"/>
              <a:t>xustificante</a:t>
            </a:r>
            <a:r>
              <a:rPr lang="pt-BR" sz="1600" b="1" dirty="0"/>
              <a:t> de compra</a:t>
            </a:r>
            <a:r>
              <a:rPr lang="pt-BR" sz="1600" dirty="0"/>
              <a:t> (como o ticket, a </a:t>
            </a:r>
            <a:r>
              <a:rPr lang="pt-BR" sz="1600" dirty="0" err="1"/>
              <a:t>factura</a:t>
            </a:r>
            <a:r>
              <a:rPr lang="pt-BR" sz="1600" dirty="0"/>
              <a:t> ou a </a:t>
            </a:r>
            <a:r>
              <a:rPr lang="pt-BR" sz="1600" dirty="0" err="1"/>
              <a:t>confirmación</a:t>
            </a:r>
            <a:r>
              <a:rPr lang="pt-BR" sz="1600" dirty="0"/>
              <a:t> por </a:t>
            </a:r>
            <a:r>
              <a:rPr lang="pt-BR" sz="1600" dirty="0" err="1"/>
              <a:t>correo</a:t>
            </a:r>
            <a:r>
              <a:rPr lang="pt-BR" sz="1600" dirty="0"/>
              <a:t> electrónico), </a:t>
            </a:r>
            <a:r>
              <a:rPr lang="pt-BR" sz="1600" dirty="0" err="1"/>
              <a:t>xa</a:t>
            </a:r>
            <a:r>
              <a:rPr lang="pt-BR" sz="1600" dirty="0"/>
              <a:t> que é a proba </a:t>
            </a:r>
            <a:r>
              <a:rPr lang="pt-BR" sz="1600" dirty="0" err="1"/>
              <a:t>necesaria</a:t>
            </a:r>
            <a:r>
              <a:rPr lang="pt-BR" sz="1600" dirty="0"/>
              <a:t> para poder reclamar, devolver ou exercer o </a:t>
            </a:r>
            <a:r>
              <a:rPr lang="pt-BR" sz="1600" dirty="0" err="1"/>
              <a:t>dereito</a:t>
            </a:r>
            <a:r>
              <a:rPr lang="pt-BR" sz="1600" dirty="0"/>
              <a:t> á </a:t>
            </a:r>
            <a:r>
              <a:rPr lang="pt-BR" sz="1600" dirty="0" err="1"/>
              <a:t>garantía</a:t>
            </a:r>
            <a:r>
              <a:rPr lang="pt-BR" sz="1600" dirty="0"/>
              <a:t>. Ser </a:t>
            </a:r>
            <a:r>
              <a:rPr lang="pt-BR" sz="1600" dirty="0" err="1"/>
              <a:t>un</a:t>
            </a:r>
            <a:r>
              <a:rPr lang="pt-BR" sz="1600" dirty="0"/>
              <a:t> </a:t>
            </a:r>
            <a:r>
              <a:rPr lang="pt-BR" sz="1600" dirty="0" err="1"/>
              <a:t>bo</a:t>
            </a:r>
            <a:r>
              <a:rPr lang="pt-BR" sz="1600" dirty="0"/>
              <a:t> consumidor ou consumidora implica </a:t>
            </a:r>
            <a:r>
              <a:rPr lang="pt-BR" sz="1600" dirty="0" err="1"/>
              <a:t>tamén</a:t>
            </a:r>
            <a:r>
              <a:rPr lang="pt-BR" sz="1600" dirty="0"/>
              <a:t> </a:t>
            </a:r>
            <a:r>
              <a:rPr lang="pt-BR" sz="1600" dirty="0" err="1"/>
              <a:t>actuar</a:t>
            </a:r>
            <a:r>
              <a:rPr lang="pt-BR" sz="1600" dirty="0"/>
              <a:t> </a:t>
            </a:r>
            <a:r>
              <a:rPr lang="pt-BR" sz="1600" dirty="0" err="1"/>
              <a:t>con</a:t>
            </a:r>
            <a:r>
              <a:rPr lang="pt-BR" sz="1600" dirty="0"/>
              <a:t> responsabilidade, </a:t>
            </a:r>
            <a:r>
              <a:rPr lang="pt-BR" sz="1600" dirty="0" err="1"/>
              <a:t>informarse</a:t>
            </a:r>
            <a:r>
              <a:rPr lang="pt-BR" sz="1600" dirty="0"/>
              <a:t> antes de mercar e </a:t>
            </a:r>
            <a:r>
              <a:rPr lang="pt-BR" sz="1600" dirty="0" err="1"/>
              <a:t>respectar</a:t>
            </a:r>
            <a:r>
              <a:rPr lang="pt-BR" sz="1600" dirty="0"/>
              <a:t> os acordos </a:t>
            </a:r>
            <a:r>
              <a:rPr lang="pt-BR" sz="1600" dirty="0" err="1"/>
              <a:t>establecidos</a:t>
            </a:r>
            <a:r>
              <a:rPr lang="pt-BR" sz="1600" dirty="0"/>
              <a:t> </a:t>
            </a:r>
            <a:r>
              <a:rPr lang="pt-BR" sz="1600" dirty="0" err="1"/>
              <a:t>co</a:t>
            </a:r>
            <a:r>
              <a:rPr lang="pt-BR" sz="1600" dirty="0"/>
              <a:t> vendedor ou empresa.</a:t>
            </a:r>
            <a:endParaRPr lang="en-US" sz="1600" b="1" dirty="0"/>
          </a:p>
        </p:txBody>
      </p:sp>
      <p:sp>
        <p:nvSpPr>
          <p:cNvPr id="4" name="Slide Number Placeholder 3">
            <a:extLst>
              <a:ext uri="{FF2B5EF4-FFF2-40B4-BE49-F238E27FC236}">
                <a16:creationId xmlns:a16="http://schemas.microsoft.com/office/drawing/2014/main" id="{7B8DFEA9-FCA5-3717-6417-ABA209BFB1D4}"/>
              </a:ext>
            </a:extLst>
          </p:cNvPr>
          <p:cNvSpPr>
            <a:spLocks noGrp="1"/>
          </p:cNvSpPr>
          <p:nvPr>
            <p:ph type="sldNum" sz="quarter" idx="12"/>
          </p:nvPr>
        </p:nvSpPr>
        <p:spPr>
          <a:xfrm>
            <a:off x="457200" y="6304788"/>
            <a:ext cx="640080" cy="277368"/>
          </a:xfrm>
        </p:spPr>
        <p:txBody>
          <a:bodyPr/>
          <a:lstStyle/>
          <a:p>
            <a:fld id="{CA8D9AD5-F248-4919-864A-CFD76CC027D6}" type="slidenum">
              <a:rPr lang="en-US" smtClean="0"/>
              <a:pPr/>
              <a:t>10</a:t>
            </a:fld>
            <a:endParaRPr lang="en-US" dirty="0"/>
          </a:p>
        </p:txBody>
      </p:sp>
    </p:spTree>
    <p:extLst>
      <p:ext uri="{BB962C8B-B14F-4D97-AF65-F5344CB8AC3E}">
        <p14:creationId xmlns:p14="http://schemas.microsoft.com/office/powerpoint/2010/main" val="140129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2C09B-B26B-4969-8A35-B18B961F39C1}"/>
              </a:ext>
            </a:extLst>
          </p:cNvPr>
          <p:cNvSpPr>
            <a:spLocks noGrp="1"/>
          </p:cNvSpPr>
          <p:nvPr>
            <p:ph type="title"/>
          </p:nvPr>
        </p:nvSpPr>
        <p:spPr/>
        <p:txBody>
          <a:bodyPr/>
          <a:lstStyle/>
          <a:p>
            <a:r>
              <a:rPr lang="en-US" dirty="0"/>
              <a:t>DEBERES COMO CONSUMIDOR</a:t>
            </a:r>
            <a:endParaRPr lang="es-ES" dirty="0"/>
          </a:p>
        </p:txBody>
      </p:sp>
      <p:sp>
        <p:nvSpPr>
          <p:cNvPr id="7" name="Marcador de contenido 6">
            <a:extLst>
              <a:ext uri="{FF2B5EF4-FFF2-40B4-BE49-F238E27FC236}">
                <a16:creationId xmlns:a16="http://schemas.microsoft.com/office/drawing/2014/main" id="{D0F35EAC-44D6-4807-81B6-B68B5A327D30}"/>
              </a:ext>
            </a:extLst>
          </p:cNvPr>
          <p:cNvSpPr>
            <a:spLocks noGrp="1"/>
          </p:cNvSpPr>
          <p:nvPr>
            <p:ph idx="16"/>
          </p:nvPr>
        </p:nvSpPr>
        <p:spPr/>
        <p:txBody>
          <a:bodyPr>
            <a:normAutofit fontScale="85000" lnSpcReduction="10000"/>
          </a:bodyPr>
          <a:lstStyle/>
          <a:p>
            <a:pPr marL="0" indent="0">
              <a:buNone/>
            </a:pPr>
            <a:r>
              <a:rPr lang="pt-BR" b="1" dirty="0"/>
              <a:t>1. Pago do produto ou </a:t>
            </a:r>
            <a:r>
              <a:rPr lang="pt-BR" b="1" dirty="0" err="1"/>
              <a:t>servizo</a:t>
            </a:r>
            <a:endParaRPr lang="pt-BR" dirty="0"/>
          </a:p>
          <a:p>
            <a:pPr>
              <a:buFont typeface="Arial" panose="020B0604020202020204" pitchFamily="34" charset="0"/>
              <a:buChar char="•"/>
            </a:pPr>
            <a:r>
              <a:rPr lang="pt-BR" dirty="0" err="1"/>
              <a:t>Debe</a:t>
            </a:r>
            <a:r>
              <a:rPr lang="pt-BR" dirty="0"/>
              <a:t> </a:t>
            </a:r>
            <a:r>
              <a:rPr lang="pt-BR" dirty="0" err="1"/>
              <a:t>facerse</a:t>
            </a:r>
            <a:r>
              <a:rPr lang="pt-BR" dirty="0"/>
              <a:t> segundo o acordado: ao contado, a prazos ou mediante financiamento.</a:t>
            </a:r>
          </a:p>
          <a:p>
            <a:pPr>
              <a:buFont typeface="Arial" panose="020B0604020202020204" pitchFamily="34" charset="0"/>
              <a:buChar char="•"/>
            </a:pPr>
            <a:r>
              <a:rPr lang="pt-BR" dirty="0"/>
              <a:t>É importante revisar </a:t>
            </a:r>
            <a:r>
              <a:rPr lang="pt-BR" dirty="0" err="1"/>
              <a:t>ben</a:t>
            </a:r>
            <a:r>
              <a:rPr lang="pt-BR" dirty="0"/>
              <a:t> as </a:t>
            </a:r>
            <a:r>
              <a:rPr lang="pt-BR" dirty="0" err="1"/>
              <a:t>condicións</a:t>
            </a:r>
            <a:r>
              <a:rPr lang="pt-BR" dirty="0"/>
              <a:t> antes de </a:t>
            </a:r>
            <a:r>
              <a:rPr lang="pt-BR" dirty="0" err="1"/>
              <a:t>aceptar</a:t>
            </a:r>
            <a:r>
              <a:rPr lang="pt-BR" dirty="0"/>
              <a:t>.</a:t>
            </a:r>
          </a:p>
          <a:p>
            <a:pPr marL="0" indent="0">
              <a:buNone/>
            </a:pPr>
            <a:r>
              <a:rPr lang="pt-BR" b="1" dirty="0"/>
              <a:t>2. Uso </a:t>
            </a:r>
            <a:r>
              <a:rPr lang="pt-BR" b="1" dirty="0" err="1"/>
              <a:t>correcto</a:t>
            </a:r>
            <a:r>
              <a:rPr lang="pt-BR" b="1" dirty="0"/>
              <a:t> do produto</a:t>
            </a:r>
            <a:endParaRPr lang="pt-BR" dirty="0"/>
          </a:p>
          <a:p>
            <a:pPr>
              <a:buFont typeface="Arial" panose="020B0604020202020204" pitchFamily="34" charset="0"/>
              <a:buChar char="•"/>
            </a:pPr>
            <a:r>
              <a:rPr lang="pt-BR" dirty="0"/>
              <a:t>Hai que seguir as </a:t>
            </a:r>
            <a:r>
              <a:rPr lang="pt-BR" b="1" dirty="0" err="1"/>
              <a:t>instrucións</a:t>
            </a:r>
            <a:r>
              <a:rPr lang="pt-BR" b="1" dirty="0"/>
              <a:t> de uso e </a:t>
            </a:r>
            <a:r>
              <a:rPr lang="pt-BR" b="1" dirty="0" err="1"/>
              <a:t>mantemento</a:t>
            </a:r>
            <a:r>
              <a:rPr lang="pt-BR" dirty="0"/>
              <a:t>.</a:t>
            </a:r>
          </a:p>
          <a:p>
            <a:pPr>
              <a:buFont typeface="Arial" panose="020B0604020202020204" pitchFamily="34" charset="0"/>
              <a:buChar char="•"/>
            </a:pPr>
            <a:r>
              <a:rPr lang="pt-BR" dirty="0"/>
              <a:t>Un uso </a:t>
            </a:r>
            <a:r>
              <a:rPr lang="pt-BR" dirty="0" err="1"/>
              <a:t>inadecuado</a:t>
            </a:r>
            <a:r>
              <a:rPr lang="pt-BR" dirty="0"/>
              <a:t> pode anular a </a:t>
            </a:r>
            <a:r>
              <a:rPr lang="pt-BR" dirty="0" err="1"/>
              <a:t>garantía</a:t>
            </a:r>
            <a:r>
              <a:rPr lang="pt-BR" dirty="0"/>
              <a:t>.</a:t>
            </a:r>
          </a:p>
          <a:p>
            <a:endParaRPr lang="es-ES" dirty="0"/>
          </a:p>
        </p:txBody>
      </p:sp>
      <p:sp>
        <p:nvSpPr>
          <p:cNvPr id="6" name="Marcador de contenido 5">
            <a:extLst>
              <a:ext uri="{FF2B5EF4-FFF2-40B4-BE49-F238E27FC236}">
                <a16:creationId xmlns:a16="http://schemas.microsoft.com/office/drawing/2014/main" id="{90A6F5CA-A80E-47CB-8DA0-3DF520FE1E92}"/>
              </a:ext>
            </a:extLst>
          </p:cNvPr>
          <p:cNvSpPr>
            <a:spLocks noGrp="1"/>
          </p:cNvSpPr>
          <p:nvPr>
            <p:ph idx="14"/>
          </p:nvPr>
        </p:nvSpPr>
        <p:spPr/>
        <p:txBody>
          <a:bodyPr>
            <a:normAutofit fontScale="85000" lnSpcReduction="20000"/>
          </a:bodyPr>
          <a:lstStyle/>
          <a:p>
            <a:pPr marL="0" indent="0">
              <a:buNone/>
            </a:pPr>
            <a:r>
              <a:rPr lang="gl-ES" b="1" dirty="0"/>
              <a:t>3. Conservación do xustificante de compra</a:t>
            </a:r>
            <a:endParaRPr lang="gl-ES" dirty="0"/>
          </a:p>
          <a:p>
            <a:pPr>
              <a:buFont typeface="Arial" panose="020B0604020202020204" pitchFamily="34" charset="0"/>
              <a:buChar char="•"/>
            </a:pPr>
            <a:r>
              <a:rPr lang="gl-ES" dirty="0" err="1"/>
              <a:t>Ticket</a:t>
            </a:r>
            <a:r>
              <a:rPr lang="gl-ES" dirty="0"/>
              <a:t>, factura ou correo de confirmación:</a:t>
            </a:r>
          </a:p>
          <a:p>
            <a:pPr marL="0" indent="0">
              <a:buNone/>
            </a:pPr>
            <a:r>
              <a:rPr lang="gl-ES" dirty="0"/>
              <a:t>→ Serven para </a:t>
            </a:r>
            <a:r>
              <a:rPr lang="gl-ES" b="1" dirty="0"/>
              <a:t>reclamar, devolver ou solicitar a garantía</a:t>
            </a:r>
            <a:r>
              <a:rPr lang="gl-ES" dirty="0"/>
              <a:t>.</a:t>
            </a:r>
          </a:p>
          <a:p>
            <a:pPr>
              <a:buFont typeface="Arial" panose="020B0604020202020204" pitchFamily="34" charset="0"/>
              <a:buChar char="•"/>
            </a:pPr>
            <a:r>
              <a:rPr lang="gl-ES" dirty="0"/>
              <a:t>Sen ese xustificante, é máis difícil demostrar que fixeches a compra.</a:t>
            </a:r>
          </a:p>
          <a:p>
            <a:pPr marL="0" indent="0">
              <a:buNone/>
            </a:pPr>
            <a:r>
              <a:rPr lang="gl-ES" b="1" dirty="0"/>
              <a:t>Ser un consumidor responsable tamén implica:</a:t>
            </a:r>
            <a:endParaRPr lang="gl-ES" dirty="0"/>
          </a:p>
          <a:p>
            <a:pPr>
              <a:buFont typeface="Arial" panose="020B0604020202020204" pitchFamily="34" charset="0"/>
              <a:buChar char="•"/>
            </a:pPr>
            <a:r>
              <a:rPr lang="gl-ES" dirty="0"/>
              <a:t>Informarse ben antes de mercar.</a:t>
            </a:r>
          </a:p>
          <a:p>
            <a:pPr>
              <a:buFont typeface="Arial" panose="020B0604020202020204" pitchFamily="34" charset="0"/>
              <a:buChar char="•"/>
            </a:pPr>
            <a:r>
              <a:rPr lang="gl-ES" dirty="0"/>
              <a:t>Comparar opcións.</a:t>
            </a:r>
          </a:p>
          <a:p>
            <a:pPr>
              <a:buFont typeface="Arial" panose="020B0604020202020204" pitchFamily="34" charset="0"/>
              <a:buChar char="•"/>
            </a:pPr>
            <a:r>
              <a:rPr lang="gl-ES" dirty="0"/>
              <a:t>Actuar con sentido común e respecto ás normas.</a:t>
            </a:r>
          </a:p>
          <a:p>
            <a:endParaRPr lang="es-ES" dirty="0"/>
          </a:p>
        </p:txBody>
      </p:sp>
      <p:sp>
        <p:nvSpPr>
          <p:cNvPr id="5" name="Marcador de número de diapositiva 4">
            <a:extLst>
              <a:ext uri="{FF2B5EF4-FFF2-40B4-BE49-F238E27FC236}">
                <a16:creationId xmlns:a16="http://schemas.microsoft.com/office/drawing/2014/main" id="{F7DEC0E8-56EB-4562-A283-0691B7E2E014}"/>
              </a:ext>
            </a:extLst>
          </p:cNvPr>
          <p:cNvSpPr>
            <a:spLocks noGrp="1"/>
          </p:cNvSpPr>
          <p:nvPr>
            <p:ph type="sldNum" sz="quarter" idx="12"/>
          </p:nvPr>
        </p:nvSpPr>
        <p:spPr/>
        <p:txBody>
          <a:bodyPr/>
          <a:lstStyle/>
          <a:p>
            <a:fld id="{CA8D9AD5-F248-4919-864A-CFD76CC027D6}" type="slidenum">
              <a:rPr lang="en-US" smtClean="0"/>
              <a:pPr/>
              <a:t>11</a:t>
            </a:fld>
            <a:endParaRPr lang="en-US" dirty="0"/>
          </a:p>
        </p:txBody>
      </p:sp>
    </p:spTree>
    <p:extLst>
      <p:ext uri="{BB962C8B-B14F-4D97-AF65-F5344CB8AC3E}">
        <p14:creationId xmlns:p14="http://schemas.microsoft.com/office/powerpoint/2010/main" val="24250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F0817-3FD6-E12F-E73F-DC85EC149B73}"/>
              </a:ext>
            </a:extLst>
          </p:cNvPr>
          <p:cNvSpPr>
            <a:spLocks noGrp="1"/>
          </p:cNvSpPr>
          <p:nvPr>
            <p:ph type="title"/>
          </p:nvPr>
        </p:nvSpPr>
        <p:spPr>
          <a:xfrm>
            <a:off x="530352" y="411480"/>
            <a:ext cx="10533113" cy="1645920"/>
          </a:xfrm>
        </p:spPr>
        <p:txBody>
          <a:bodyPr/>
          <a:lstStyle/>
          <a:p>
            <a:r>
              <a:rPr lang="en-US" dirty="0"/>
              <a:t>ACTIVIDADE: </a:t>
            </a:r>
            <a:r>
              <a:rPr lang="en-US" dirty="0" err="1"/>
              <a:t>decáloGO</a:t>
            </a:r>
            <a:r>
              <a:rPr lang="en-US" dirty="0"/>
              <a:t> </a:t>
            </a:r>
            <a:r>
              <a:rPr lang="en-US" dirty="0" err="1"/>
              <a:t>bo</a:t>
            </a:r>
            <a:r>
              <a:rPr lang="en-US" dirty="0"/>
              <a:t> </a:t>
            </a:r>
            <a:r>
              <a:rPr lang="en-US" dirty="0" err="1"/>
              <a:t>consumidor</a:t>
            </a:r>
            <a:r>
              <a:rPr lang="en-US" dirty="0"/>
              <a:t>/A</a:t>
            </a:r>
          </a:p>
        </p:txBody>
      </p:sp>
      <p:sp>
        <p:nvSpPr>
          <p:cNvPr id="5" name="Content Placeholder 4">
            <a:extLst>
              <a:ext uri="{FF2B5EF4-FFF2-40B4-BE49-F238E27FC236}">
                <a16:creationId xmlns:a16="http://schemas.microsoft.com/office/drawing/2014/main" id="{4A712719-6A3E-3627-1A24-DC61656B7171}"/>
              </a:ext>
            </a:extLst>
          </p:cNvPr>
          <p:cNvSpPr>
            <a:spLocks noGrp="1"/>
          </p:cNvSpPr>
          <p:nvPr>
            <p:ph idx="16"/>
          </p:nvPr>
        </p:nvSpPr>
        <p:spPr>
          <a:xfrm>
            <a:off x="530352" y="2971800"/>
            <a:ext cx="5056632" cy="2670048"/>
          </a:xfrm>
        </p:spPr>
        <p:txBody>
          <a:bodyPr>
            <a:normAutofit/>
          </a:bodyPr>
          <a:lstStyle/>
          <a:p>
            <a:pPr marL="0" indent="0">
              <a:buNone/>
            </a:pPr>
            <a:r>
              <a:rPr lang="en-US" dirty="0" err="1"/>
              <a:t>En</a:t>
            </a:r>
            <a:r>
              <a:rPr lang="en-US" dirty="0"/>
              <a:t> </a:t>
            </a:r>
            <a:r>
              <a:rPr lang="en-US" dirty="0" err="1"/>
              <a:t>parellas</a:t>
            </a:r>
            <a:r>
              <a:rPr lang="en-US" dirty="0"/>
              <a:t> </a:t>
            </a:r>
            <a:r>
              <a:rPr lang="en-US" dirty="0" err="1"/>
              <a:t>crea</a:t>
            </a:r>
            <a:r>
              <a:rPr lang="en-US" dirty="0"/>
              <a:t> un </a:t>
            </a:r>
            <a:r>
              <a:rPr lang="en-US" dirty="0" err="1"/>
              <a:t>decálogo</a:t>
            </a:r>
            <a:r>
              <a:rPr lang="en-US" dirty="0"/>
              <a:t> de “</a:t>
            </a:r>
            <a:r>
              <a:rPr lang="en-US" dirty="0" err="1"/>
              <a:t>bo</a:t>
            </a:r>
            <a:r>
              <a:rPr lang="en-US" dirty="0"/>
              <a:t> </a:t>
            </a:r>
            <a:r>
              <a:rPr lang="en-US" dirty="0" err="1"/>
              <a:t>consumidor</a:t>
            </a:r>
            <a:r>
              <a:rPr lang="en-US" dirty="0"/>
              <a:t>/a”</a:t>
            </a:r>
          </a:p>
          <a:p>
            <a:endParaRPr lang="en-US" dirty="0"/>
          </a:p>
        </p:txBody>
      </p:sp>
      <p:sp>
        <p:nvSpPr>
          <p:cNvPr id="4" name="Content Placeholder 3">
            <a:extLst>
              <a:ext uri="{FF2B5EF4-FFF2-40B4-BE49-F238E27FC236}">
                <a16:creationId xmlns:a16="http://schemas.microsoft.com/office/drawing/2014/main" id="{F703ACB1-E50A-D4BC-6457-016AFD16D47A}"/>
              </a:ext>
            </a:extLst>
          </p:cNvPr>
          <p:cNvSpPr>
            <a:spLocks noGrp="1"/>
          </p:cNvSpPr>
          <p:nvPr>
            <p:ph idx="14"/>
          </p:nvPr>
        </p:nvSpPr>
        <p:spPr>
          <a:xfrm>
            <a:off x="6553200" y="2971800"/>
            <a:ext cx="5056632" cy="2670048"/>
          </a:xfrm>
        </p:spPr>
        <p:txBody>
          <a:bodyPr>
            <a:normAutofit/>
          </a:bodyPr>
          <a:lstStyle/>
          <a:p>
            <a:pPr marL="0" indent="0">
              <a:buNone/>
            </a:pPr>
            <a:r>
              <a:rPr lang="en-US" dirty="0"/>
              <a:t>Bo </a:t>
            </a:r>
            <a:r>
              <a:rPr lang="en-US" dirty="0" err="1"/>
              <a:t>consumidor</a:t>
            </a:r>
            <a:r>
              <a:rPr lang="en-US" dirty="0"/>
              <a:t>:</a:t>
            </a:r>
          </a:p>
          <a:p>
            <a:r>
              <a:rPr lang="en-US" dirty="0"/>
              <a:t>Lee as </a:t>
            </a:r>
            <a:r>
              <a:rPr lang="en-US" dirty="0" err="1"/>
              <a:t>condicións</a:t>
            </a:r>
            <a:r>
              <a:rPr lang="en-US" dirty="0"/>
              <a:t> de </a:t>
            </a:r>
            <a:r>
              <a:rPr lang="en-US" dirty="0" err="1"/>
              <a:t>compra</a:t>
            </a:r>
            <a:endParaRPr lang="en-US" dirty="0"/>
          </a:p>
          <a:p>
            <a:r>
              <a:rPr lang="en-US" dirty="0"/>
              <a:t>….</a:t>
            </a:r>
          </a:p>
          <a:p>
            <a:endParaRPr lang="en-US" dirty="0"/>
          </a:p>
        </p:txBody>
      </p:sp>
      <p:sp>
        <p:nvSpPr>
          <p:cNvPr id="3" name="Slide Number Placeholder 2">
            <a:extLst>
              <a:ext uri="{FF2B5EF4-FFF2-40B4-BE49-F238E27FC236}">
                <a16:creationId xmlns:a16="http://schemas.microsoft.com/office/drawing/2014/main" id="{E9CFF0B9-A5F4-D3C6-4FD7-13426306E11E}"/>
              </a:ext>
            </a:extLst>
          </p:cNvPr>
          <p:cNvSpPr>
            <a:spLocks noGrp="1"/>
          </p:cNvSpPr>
          <p:nvPr>
            <p:ph type="sldNum" sz="quarter" idx="12"/>
          </p:nvPr>
        </p:nvSpPr>
        <p:spPr>
          <a:xfrm>
            <a:off x="457200" y="6304788"/>
            <a:ext cx="640080" cy="277368"/>
          </a:xfrm>
        </p:spPr>
        <p:txBody>
          <a:bodyPr/>
          <a:lstStyle/>
          <a:p>
            <a:fld id="{CA8D9AD5-F248-4919-864A-CFD76CC027D6}" type="slidenum">
              <a:rPr lang="en-US" smtClean="0"/>
              <a:pPr/>
              <a:t>12</a:t>
            </a:fld>
            <a:endParaRPr lang="en-US" dirty="0"/>
          </a:p>
        </p:txBody>
      </p:sp>
    </p:spTree>
    <p:extLst>
      <p:ext uri="{BB962C8B-B14F-4D97-AF65-F5344CB8AC3E}">
        <p14:creationId xmlns:p14="http://schemas.microsoft.com/office/powerpoint/2010/main" val="105776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6">
            <a:extLst>
              <a:ext uri="{FF2B5EF4-FFF2-40B4-BE49-F238E27FC236}">
                <a16:creationId xmlns:a16="http://schemas.microsoft.com/office/drawing/2014/main" id="{119923DB-9C5D-475C-ADF4-57D9C51E7870}"/>
              </a:ext>
            </a:extLst>
          </p:cNvPr>
          <p:cNvSpPr>
            <a:spLocks noGrp="1"/>
          </p:cNvSpPr>
          <p:nvPr>
            <p:ph type="title"/>
          </p:nvPr>
        </p:nvSpPr>
        <p:spPr/>
        <p:txBody>
          <a:bodyPr/>
          <a:lstStyle/>
          <a:p>
            <a:r>
              <a:rPr lang="en-US" dirty="0"/>
              <a:t>ACTIVIDADE: </a:t>
            </a:r>
            <a:r>
              <a:rPr lang="en-US" dirty="0" err="1"/>
              <a:t>decáloGO</a:t>
            </a:r>
            <a:r>
              <a:rPr lang="en-US" dirty="0"/>
              <a:t> </a:t>
            </a:r>
            <a:r>
              <a:rPr lang="en-US" dirty="0" err="1"/>
              <a:t>bo</a:t>
            </a:r>
            <a:r>
              <a:rPr lang="en-US" dirty="0"/>
              <a:t> </a:t>
            </a:r>
            <a:r>
              <a:rPr lang="en-US" dirty="0" err="1"/>
              <a:t>consumidor</a:t>
            </a:r>
            <a:r>
              <a:rPr lang="en-US" dirty="0"/>
              <a:t>/A</a:t>
            </a:r>
            <a:endParaRPr lang="es-ES" dirty="0"/>
          </a:p>
        </p:txBody>
      </p:sp>
      <p:sp>
        <p:nvSpPr>
          <p:cNvPr id="5" name="Marcador de número de diapositiva 4">
            <a:extLst>
              <a:ext uri="{FF2B5EF4-FFF2-40B4-BE49-F238E27FC236}">
                <a16:creationId xmlns:a16="http://schemas.microsoft.com/office/drawing/2014/main" id="{E5A2EB39-5551-485A-89B4-0ABE7E08CE3E}"/>
              </a:ext>
            </a:extLst>
          </p:cNvPr>
          <p:cNvSpPr>
            <a:spLocks noGrp="1"/>
          </p:cNvSpPr>
          <p:nvPr>
            <p:ph type="sldNum" sz="quarter" idx="12"/>
          </p:nvPr>
        </p:nvSpPr>
        <p:spPr/>
        <p:txBody>
          <a:bodyPr/>
          <a:lstStyle/>
          <a:p>
            <a:fld id="{CA8D9AD5-F248-4919-864A-CFD76CC027D6}" type="slidenum">
              <a:rPr lang="en-US" smtClean="0"/>
              <a:pPr/>
              <a:t>13</a:t>
            </a:fld>
            <a:endParaRPr lang="en-US" dirty="0"/>
          </a:p>
        </p:txBody>
      </p:sp>
      <p:sp>
        <p:nvSpPr>
          <p:cNvPr id="21" name="Rectangle 4">
            <a:extLst>
              <a:ext uri="{FF2B5EF4-FFF2-40B4-BE49-F238E27FC236}">
                <a16:creationId xmlns:a16="http://schemas.microsoft.com/office/drawing/2014/main" id="{6462350B-81AA-4DD4-885A-1AFA1FA4A73E}"/>
              </a:ext>
            </a:extLst>
          </p:cNvPr>
          <p:cNvSpPr>
            <a:spLocks noGrp="1" noChangeArrowheads="1"/>
          </p:cNvSpPr>
          <p:nvPr>
            <p:ph idx="16"/>
          </p:nvPr>
        </p:nvSpPr>
        <p:spPr bwMode="auto">
          <a:xfrm>
            <a:off x="152400" y="2752552"/>
            <a:ext cx="57912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1" i="0" u="none" strike="noStrike" cap="none" normalizeH="0" baseline="0" dirty="0">
                <a:ln>
                  <a:noFill/>
                </a:ln>
                <a:effectLst/>
                <a:latin typeface="Arial" panose="020B0604020202020204" pitchFamily="34" charset="0"/>
              </a:rPr>
              <a:t>Infórmome antes de mercar.</a:t>
            </a:r>
            <a:br>
              <a:rPr kumimoji="0" lang="gl-ES" altLang="gl-ES" sz="1400" b="0" i="0" u="none" strike="noStrike" cap="none" normalizeH="0" baseline="0" dirty="0">
                <a:ln>
                  <a:noFill/>
                </a:ln>
                <a:effectLst/>
                <a:latin typeface="Arial" panose="020B0604020202020204" pitchFamily="34" charset="0"/>
              </a:rPr>
            </a:br>
            <a:r>
              <a:rPr kumimoji="0" lang="gl-ES" altLang="gl-ES" sz="1400" b="0" i="0" u="none" strike="noStrike" cap="none" normalizeH="0" baseline="0" dirty="0">
                <a:ln>
                  <a:noFill/>
                </a:ln>
                <a:effectLst/>
                <a:latin typeface="Arial" panose="020B0604020202020204" pitchFamily="34" charset="0"/>
              </a:rPr>
              <a:t>Non compro sen saber ben o que é, canto custa e cales son as condicións.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1" i="0" u="none" strike="noStrike" cap="none" normalizeH="0" baseline="0" dirty="0">
                <a:ln>
                  <a:noFill/>
                </a:ln>
                <a:effectLst/>
                <a:latin typeface="Arial" panose="020B0604020202020204" pitchFamily="34" charset="0"/>
              </a:rPr>
              <a:t>Comparei prezos e opcións.</a:t>
            </a:r>
            <a:br>
              <a:rPr kumimoji="0" lang="gl-ES" altLang="gl-ES" sz="1400" b="0" i="0" u="none" strike="noStrike" cap="none" normalizeH="0" baseline="0" dirty="0">
                <a:ln>
                  <a:noFill/>
                </a:ln>
                <a:effectLst/>
                <a:latin typeface="Arial" panose="020B0604020202020204" pitchFamily="34" charset="0"/>
              </a:rPr>
            </a:br>
            <a:r>
              <a:rPr kumimoji="0" lang="gl-ES" altLang="gl-ES" sz="1400" b="0" i="0" u="none" strike="noStrike" cap="none" normalizeH="0" baseline="0" dirty="0">
                <a:ln>
                  <a:noFill/>
                </a:ln>
                <a:effectLst/>
                <a:latin typeface="Arial" panose="020B0604020202020204" pitchFamily="34" charset="0"/>
              </a:rPr>
              <a:t>Non me quedo coa primeira oferta: busco alternativas e escollos con criterio.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1" i="0" u="none" strike="noStrike" cap="none" normalizeH="0" baseline="0" dirty="0">
                <a:ln>
                  <a:noFill/>
                </a:ln>
                <a:effectLst/>
                <a:latin typeface="Arial" panose="020B0604020202020204" pitchFamily="34" charset="0"/>
              </a:rPr>
              <a:t>Reviso a información e leo a letra pequena.</a:t>
            </a:r>
            <a:br>
              <a:rPr kumimoji="0" lang="gl-ES" altLang="gl-ES" sz="1400" b="0" i="0" u="none" strike="noStrike" cap="none" normalizeH="0" baseline="0" dirty="0">
                <a:ln>
                  <a:noFill/>
                </a:ln>
                <a:effectLst/>
                <a:latin typeface="Arial" panose="020B0604020202020204" pitchFamily="34" charset="0"/>
              </a:rPr>
            </a:br>
            <a:r>
              <a:rPr kumimoji="0" lang="gl-ES" altLang="gl-ES" sz="1400" b="0" i="0" u="none" strike="noStrike" cap="none" normalizeH="0" baseline="0" dirty="0">
                <a:ln>
                  <a:noFill/>
                </a:ln>
                <a:effectLst/>
                <a:latin typeface="Arial" panose="020B0604020202020204" pitchFamily="34" charset="0"/>
              </a:rPr>
              <a:t>Especialmente se é unha subscrición ou un contrato.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1" i="0" u="none" strike="noStrike" cap="none" normalizeH="0" baseline="0" dirty="0">
                <a:ln>
                  <a:noFill/>
                </a:ln>
                <a:effectLst/>
                <a:latin typeface="Arial" panose="020B0604020202020204" pitchFamily="34" charset="0"/>
              </a:rPr>
              <a:t>Respecto as normas e os dereitos doutras persoas consumidoras.</a:t>
            </a:r>
            <a:br>
              <a:rPr kumimoji="0" lang="gl-ES" altLang="gl-ES" sz="1400" b="0" i="0" u="none" strike="noStrike" cap="none" normalizeH="0" baseline="0" dirty="0">
                <a:ln>
                  <a:noFill/>
                </a:ln>
                <a:effectLst/>
                <a:latin typeface="Arial" panose="020B0604020202020204" pitchFamily="34" charset="0"/>
              </a:rPr>
            </a:br>
            <a:r>
              <a:rPr kumimoji="0" lang="gl-ES" altLang="gl-ES" sz="1400" b="0" i="0" u="none" strike="noStrike" cap="none" normalizeH="0" baseline="0" dirty="0">
                <a:ln>
                  <a:noFill/>
                </a:ln>
                <a:effectLst/>
                <a:latin typeface="Arial" panose="020B0604020202020204" pitchFamily="34" charset="0"/>
              </a:rPr>
              <a:t>Non abuso, non minto, e actúo con respecto.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1" i="0" u="none" strike="noStrike" cap="none" normalizeH="0" baseline="0" dirty="0">
                <a:ln>
                  <a:noFill/>
                </a:ln>
                <a:effectLst/>
                <a:latin typeface="Arial" panose="020B0604020202020204" pitchFamily="34" charset="0"/>
              </a:rPr>
              <a:t>Uso os produtos de forma responsable.</a:t>
            </a:r>
            <a:br>
              <a:rPr kumimoji="0" lang="gl-ES" altLang="gl-ES" sz="1400" b="0" i="0" u="none" strike="noStrike" cap="none" normalizeH="0" baseline="0" dirty="0">
                <a:ln>
                  <a:noFill/>
                </a:ln>
                <a:effectLst/>
                <a:latin typeface="Arial" panose="020B0604020202020204" pitchFamily="34" charset="0"/>
              </a:rPr>
            </a:br>
            <a:r>
              <a:rPr kumimoji="0" lang="gl-ES" altLang="gl-ES" sz="1400" b="0" i="0" u="none" strike="noStrike" cap="none" normalizeH="0" baseline="0" dirty="0">
                <a:ln>
                  <a:noFill/>
                </a:ln>
                <a:effectLst/>
                <a:latin typeface="Arial" panose="020B0604020202020204" pitchFamily="34" charset="0"/>
              </a:rPr>
              <a:t>Sigo as instrucións e coido o que merco.</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gl-ES" altLang="gl-ES" sz="1400" b="0" i="0" u="none" strike="noStrike" cap="none" normalizeH="0" baseline="0" dirty="0">
              <a:ln>
                <a:noFill/>
              </a:ln>
              <a:effectLst/>
              <a:latin typeface="Arial" panose="020B0604020202020204" pitchFamily="34" charset="0"/>
            </a:endParaRPr>
          </a:p>
        </p:txBody>
      </p:sp>
      <p:sp>
        <p:nvSpPr>
          <p:cNvPr id="22" name="Rectangle 5">
            <a:extLst>
              <a:ext uri="{FF2B5EF4-FFF2-40B4-BE49-F238E27FC236}">
                <a16:creationId xmlns:a16="http://schemas.microsoft.com/office/drawing/2014/main" id="{2AA84AA5-CE7B-4D62-B6AC-0DEA00B7D730}"/>
              </a:ext>
            </a:extLst>
          </p:cNvPr>
          <p:cNvSpPr>
            <a:spLocks noGrp="1" noChangeArrowheads="1"/>
          </p:cNvSpPr>
          <p:nvPr>
            <p:ph idx="14"/>
          </p:nvPr>
        </p:nvSpPr>
        <p:spPr bwMode="auto">
          <a:xfrm>
            <a:off x="6172200" y="2752552"/>
            <a:ext cx="5706531"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1" i="0" u="none" strike="noStrike" cap="none" normalizeH="0" baseline="0" dirty="0">
                <a:ln>
                  <a:noFill/>
                </a:ln>
                <a:effectLst/>
                <a:latin typeface="Arial" panose="020B0604020202020204" pitchFamily="34" charset="0"/>
              </a:rPr>
              <a:t>Gardo sempre o </a:t>
            </a:r>
            <a:r>
              <a:rPr kumimoji="0" lang="gl-ES" altLang="gl-ES" sz="1400" b="1" i="0" u="none" strike="noStrike" cap="none" normalizeH="0" baseline="0" dirty="0" err="1">
                <a:ln>
                  <a:noFill/>
                </a:ln>
                <a:effectLst/>
                <a:latin typeface="Arial" panose="020B0604020202020204" pitchFamily="34" charset="0"/>
              </a:rPr>
              <a:t>ticket</a:t>
            </a:r>
            <a:r>
              <a:rPr kumimoji="0" lang="gl-ES" altLang="gl-ES" sz="1400" b="1" i="0" u="none" strike="noStrike" cap="none" normalizeH="0" baseline="0" dirty="0">
                <a:ln>
                  <a:noFill/>
                </a:ln>
                <a:effectLst/>
                <a:latin typeface="Arial" panose="020B0604020202020204" pitchFamily="34" charset="0"/>
              </a:rPr>
              <a:t> ou factura.</a:t>
            </a:r>
            <a:br>
              <a:rPr kumimoji="0" lang="gl-ES" altLang="gl-ES" sz="1400" b="0" i="0" u="none" strike="noStrike" cap="none" normalizeH="0" baseline="0" dirty="0">
                <a:ln>
                  <a:noFill/>
                </a:ln>
                <a:effectLst/>
                <a:latin typeface="Arial" panose="020B0604020202020204" pitchFamily="34" charset="0"/>
              </a:rPr>
            </a:br>
            <a:r>
              <a:rPr kumimoji="0" lang="gl-ES" altLang="gl-ES" sz="1400" b="0" i="0" u="none" strike="noStrike" cap="none" normalizeH="0" baseline="0" dirty="0">
                <a:ln>
                  <a:noFill/>
                </a:ln>
                <a:effectLst/>
                <a:latin typeface="Arial" panose="020B0604020202020204" pitchFamily="34" charset="0"/>
              </a:rPr>
              <a:t>Serve para devolver, reclamar ou activar a garantía.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1" i="0" u="none" strike="noStrike" cap="none" normalizeH="0" baseline="0" dirty="0">
                <a:ln>
                  <a:noFill/>
                </a:ln>
                <a:effectLst/>
                <a:latin typeface="Arial" panose="020B0604020202020204" pitchFamily="34" charset="0"/>
              </a:rPr>
              <a:t>Denuncio as estafas ou abusos.</a:t>
            </a:r>
            <a:br>
              <a:rPr kumimoji="0" lang="gl-ES" altLang="gl-ES" sz="1400" b="0" i="0" u="none" strike="noStrike" cap="none" normalizeH="0" baseline="0" dirty="0">
                <a:ln>
                  <a:noFill/>
                </a:ln>
                <a:effectLst/>
                <a:latin typeface="Arial" panose="020B0604020202020204" pitchFamily="34" charset="0"/>
              </a:rPr>
            </a:br>
            <a:r>
              <a:rPr kumimoji="0" lang="gl-ES" altLang="gl-ES" sz="1400" b="0" i="0" u="none" strike="noStrike" cap="none" normalizeH="0" baseline="0" dirty="0">
                <a:ln>
                  <a:noFill/>
                </a:ln>
                <a:effectLst/>
                <a:latin typeface="Arial" panose="020B0604020202020204" pitchFamily="34" charset="0"/>
              </a:rPr>
              <a:t>Non me calo se algo é inxusto ou ilegal.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1" i="0" u="none" strike="noStrike" cap="none" normalizeH="0" baseline="0" dirty="0">
                <a:ln>
                  <a:noFill/>
                </a:ln>
                <a:effectLst/>
                <a:latin typeface="Arial" panose="020B0604020202020204" pitchFamily="34" charset="0"/>
              </a:rPr>
              <a:t>Non me deixo levar pola publicidade enganosa.</a:t>
            </a:r>
            <a:br>
              <a:rPr kumimoji="0" lang="gl-ES" altLang="gl-ES" sz="1400" b="0" i="0" u="none" strike="noStrike" cap="none" normalizeH="0" baseline="0" dirty="0">
                <a:ln>
                  <a:noFill/>
                </a:ln>
                <a:effectLst/>
                <a:latin typeface="Arial" panose="020B0604020202020204" pitchFamily="34" charset="0"/>
              </a:rPr>
            </a:br>
            <a:r>
              <a:rPr kumimoji="0" lang="gl-ES" altLang="gl-ES" sz="1400" b="0" i="0" u="none" strike="noStrike" cap="none" normalizeH="0" baseline="0" dirty="0">
                <a:ln>
                  <a:noFill/>
                </a:ln>
                <a:effectLst/>
                <a:latin typeface="Arial" panose="020B0604020202020204" pitchFamily="34" charset="0"/>
              </a:rPr>
              <a:t>Reflexiono antes de comprar, especialmente se é por impulso.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1" i="0" u="none" strike="noStrike" cap="none" normalizeH="0" baseline="0" dirty="0">
                <a:ln>
                  <a:noFill/>
                </a:ln>
                <a:effectLst/>
                <a:latin typeface="Arial" panose="020B0604020202020204" pitchFamily="34" charset="0"/>
              </a:rPr>
              <a:t>Son consciente do impacto do meu consumo.</a:t>
            </a:r>
            <a:br>
              <a:rPr kumimoji="0" lang="gl-ES" altLang="gl-ES" sz="1400" b="0" i="0" u="none" strike="noStrike" cap="none" normalizeH="0" baseline="0" dirty="0">
                <a:ln>
                  <a:noFill/>
                </a:ln>
                <a:effectLst/>
                <a:latin typeface="Arial" panose="020B0604020202020204" pitchFamily="34" charset="0"/>
              </a:rPr>
            </a:br>
            <a:r>
              <a:rPr kumimoji="0" lang="gl-ES" altLang="gl-ES" sz="1400" b="0" i="0" u="none" strike="noStrike" cap="none" normalizeH="0" baseline="0" dirty="0">
                <a:ln>
                  <a:noFill/>
                </a:ln>
                <a:effectLst/>
                <a:latin typeface="Arial" panose="020B0604020202020204" pitchFamily="34" charset="0"/>
              </a:rPr>
              <a:t>Penso no medio ambiente e nos dereitos laborais.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1" i="0" u="none" strike="noStrike" cap="none" normalizeH="0" baseline="0" dirty="0">
                <a:ln>
                  <a:noFill/>
                </a:ln>
                <a:effectLst/>
                <a:latin typeface="Arial" panose="020B0604020202020204" pitchFamily="34" charset="0"/>
              </a:rPr>
              <a:t>Recoñezo os meus dereitos… e tamén as miñas obrigas.</a:t>
            </a:r>
            <a:br>
              <a:rPr kumimoji="0" lang="gl-ES" altLang="gl-ES" sz="1400" b="0" i="0" u="none" strike="noStrike" cap="none" normalizeH="0" baseline="0" dirty="0">
                <a:ln>
                  <a:noFill/>
                </a:ln>
                <a:effectLst/>
                <a:latin typeface="Arial" panose="020B0604020202020204" pitchFamily="34" charset="0"/>
              </a:rPr>
            </a:br>
            <a:r>
              <a:rPr kumimoji="0" lang="gl-ES" altLang="gl-ES" sz="1400" b="0" i="0" u="none" strike="noStrike" cap="none" normalizeH="0" baseline="0" dirty="0">
                <a:ln>
                  <a:noFill/>
                </a:ln>
                <a:effectLst/>
                <a:latin typeface="Arial" panose="020B0604020202020204" pitchFamily="34" charset="0"/>
              </a:rPr>
              <a:t>Ser bo consumidor/a é actuar con sentido común, ética e responsabilidade.</a:t>
            </a:r>
          </a:p>
        </p:txBody>
      </p:sp>
    </p:spTree>
    <p:extLst>
      <p:ext uri="{BB962C8B-B14F-4D97-AF65-F5344CB8AC3E}">
        <p14:creationId xmlns:p14="http://schemas.microsoft.com/office/powerpoint/2010/main" val="220445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C107-AA5F-E5DB-F23E-F897D7D61FE3}"/>
              </a:ext>
            </a:extLst>
          </p:cNvPr>
          <p:cNvSpPr>
            <a:spLocks noGrp="1"/>
          </p:cNvSpPr>
          <p:nvPr>
            <p:ph type="title"/>
          </p:nvPr>
        </p:nvSpPr>
        <p:spPr>
          <a:xfrm>
            <a:off x="530352" y="411480"/>
            <a:ext cx="10533113" cy="1645920"/>
          </a:xfrm>
        </p:spPr>
        <p:txBody>
          <a:bodyPr/>
          <a:lstStyle/>
          <a:p>
            <a:r>
              <a:rPr lang="en-US" dirty="0"/>
              <a:t>ACTIVIDADE: </a:t>
            </a:r>
            <a:r>
              <a:rPr lang="en-US" dirty="0" err="1"/>
              <a:t>Quen</a:t>
            </a:r>
            <a:r>
              <a:rPr lang="en-US" dirty="0"/>
              <a:t> </a:t>
            </a:r>
            <a:r>
              <a:rPr lang="en-US" dirty="0" err="1"/>
              <a:t>actúa</a:t>
            </a:r>
            <a:r>
              <a:rPr lang="en-US" dirty="0"/>
              <a:t> </a:t>
            </a:r>
            <a:r>
              <a:rPr lang="en-US" dirty="0" err="1"/>
              <a:t>mellor</a:t>
            </a:r>
            <a:r>
              <a:rPr lang="en-US" dirty="0"/>
              <a:t>? </a:t>
            </a:r>
          </a:p>
        </p:txBody>
      </p:sp>
      <p:sp>
        <p:nvSpPr>
          <p:cNvPr id="3" name="Slide Number Placeholder 2">
            <a:extLst>
              <a:ext uri="{FF2B5EF4-FFF2-40B4-BE49-F238E27FC236}">
                <a16:creationId xmlns:a16="http://schemas.microsoft.com/office/drawing/2014/main" id="{6A4FF9DC-15FC-B0CB-8354-05F42418970D}"/>
              </a:ext>
            </a:extLst>
          </p:cNvPr>
          <p:cNvSpPr>
            <a:spLocks noGrp="1"/>
          </p:cNvSpPr>
          <p:nvPr>
            <p:ph type="sldNum" sz="quarter" idx="12"/>
          </p:nvPr>
        </p:nvSpPr>
        <p:spPr>
          <a:xfrm>
            <a:off x="457200" y="6304788"/>
            <a:ext cx="640080" cy="277368"/>
          </a:xfrm>
        </p:spPr>
        <p:txBody>
          <a:bodyPr/>
          <a:lstStyle/>
          <a:p>
            <a:fld id="{CA8D9AD5-F248-4919-864A-CFD76CC027D6}" type="slidenum">
              <a:rPr lang="en-US" smtClean="0"/>
              <a:pPr/>
              <a:t>14</a:t>
            </a:fld>
            <a:endParaRPr lang="en-US" dirty="0"/>
          </a:p>
        </p:txBody>
      </p:sp>
      <p:sp>
        <p:nvSpPr>
          <p:cNvPr id="5" name="Content Placeholder 4">
            <a:extLst>
              <a:ext uri="{FF2B5EF4-FFF2-40B4-BE49-F238E27FC236}">
                <a16:creationId xmlns:a16="http://schemas.microsoft.com/office/drawing/2014/main" id="{2DA25667-7481-DBDC-E33C-3E27FC0DC0A9}"/>
              </a:ext>
            </a:extLst>
          </p:cNvPr>
          <p:cNvSpPr>
            <a:spLocks noGrp="1"/>
          </p:cNvSpPr>
          <p:nvPr>
            <p:ph idx="16"/>
          </p:nvPr>
        </p:nvSpPr>
        <p:spPr>
          <a:xfrm>
            <a:off x="530352" y="2971800"/>
            <a:ext cx="3584448" cy="2670048"/>
          </a:xfrm>
        </p:spPr>
        <p:txBody>
          <a:bodyPr>
            <a:normAutofit/>
          </a:bodyPr>
          <a:lstStyle/>
          <a:p>
            <a:pPr marL="0" indent="0">
              <a:buNone/>
            </a:pPr>
            <a:r>
              <a:rPr lang="en-US" b="1" dirty="0" err="1"/>
              <a:t>Destas</a:t>
            </a:r>
            <a:r>
              <a:rPr lang="en-US" b="1" dirty="0"/>
              <a:t> 3 </a:t>
            </a:r>
            <a:r>
              <a:rPr lang="en-US" b="1" dirty="0" err="1"/>
              <a:t>situacións</a:t>
            </a:r>
            <a:r>
              <a:rPr lang="en-US" b="1" dirty="0"/>
              <a:t> </a:t>
            </a:r>
            <a:r>
              <a:rPr lang="en-US" b="1" dirty="0" err="1"/>
              <a:t>elixe</a:t>
            </a:r>
            <a:r>
              <a:rPr lang="en-US" b="1" dirty="0"/>
              <a:t> a </a:t>
            </a:r>
            <a:r>
              <a:rPr lang="en-US" b="1" dirty="0" err="1"/>
              <a:t>correcta</a:t>
            </a:r>
            <a:endParaRPr lang="en-US" b="1" dirty="0"/>
          </a:p>
          <a:p>
            <a:endParaRPr lang="en-US" dirty="0"/>
          </a:p>
          <a:p>
            <a:endParaRPr lang="en-US" dirty="0"/>
          </a:p>
        </p:txBody>
      </p:sp>
      <p:graphicFrame>
        <p:nvGraphicFramePr>
          <p:cNvPr id="10" name="Content Placeholder 4" descr="Horizontal bullet list SmartArt graphic">
            <a:extLst>
              <a:ext uri="{FF2B5EF4-FFF2-40B4-BE49-F238E27FC236}">
                <a16:creationId xmlns:a16="http://schemas.microsoft.com/office/drawing/2014/main" id="{AF4F7DE0-7C0E-D3FC-0966-6546AAA50150}"/>
              </a:ext>
            </a:extLst>
          </p:cNvPr>
          <p:cNvGraphicFramePr>
            <a:graphicFrameLocks noGrp="1"/>
          </p:cNvGraphicFramePr>
          <p:nvPr>
            <p:ph idx="14"/>
            <p:extLst>
              <p:ext uri="{D42A27DB-BD31-4B8C-83A1-F6EECF244321}">
                <p14:modId xmlns:p14="http://schemas.microsoft.com/office/powerpoint/2010/main" val="3713423561"/>
              </p:ext>
            </p:extLst>
          </p:nvPr>
        </p:nvGraphicFramePr>
        <p:xfrm>
          <a:off x="4645025" y="2971800"/>
          <a:ext cx="6931025" cy="2670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160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A48712-8671-EC75-6431-C6FCB3380D02}"/>
              </a:ext>
            </a:extLst>
          </p:cNvPr>
          <p:cNvSpPr>
            <a:spLocks noGrp="1"/>
          </p:cNvSpPr>
          <p:nvPr>
            <p:ph type="title"/>
          </p:nvPr>
        </p:nvSpPr>
        <p:spPr/>
        <p:txBody>
          <a:bodyPr/>
          <a:lstStyle/>
          <a:p>
            <a:r>
              <a:rPr lang="en-US" dirty="0"/>
              <a:t>PUBLICIDADE E CONSUMO</a:t>
            </a:r>
          </a:p>
        </p:txBody>
      </p:sp>
      <p:sp>
        <p:nvSpPr>
          <p:cNvPr id="8" name="Content Placeholder 7">
            <a:extLst>
              <a:ext uri="{FF2B5EF4-FFF2-40B4-BE49-F238E27FC236}">
                <a16:creationId xmlns:a16="http://schemas.microsoft.com/office/drawing/2014/main" id="{19976B7E-D1C2-4862-EB17-8A10CC7A8011}"/>
              </a:ext>
            </a:extLst>
          </p:cNvPr>
          <p:cNvSpPr>
            <a:spLocks noGrp="1"/>
          </p:cNvSpPr>
          <p:nvPr>
            <p:ph idx="16"/>
          </p:nvPr>
        </p:nvSpPr>
        <p:spPr/>
        <p:txBody>
          <a:bodyPr>
            <a:normAutofit/>
          </a:bodyPr>
          <a:lstStyle/>
          <a:p>
            <a:pPr marL="0" indent="0">
              <a:buNone/>
            </a:pPr>
            <a:r>
              <a:rPr lang="gl-ES" b="1" dirty="0"/>
              <a:t>Tipos de publicidade (oculta, emocional, informativa, comparativa…)</a:t>
            </a:r>
            <a:endParaRPr lang="en-US" b="1" dirty="0"/>
          </a:p>
        </p:txBody>
      </p:sp>
      <p:sp>
        <p:nvSpPr>
          <p:cNvPr id="7" name="Content Placeholder 6">
            <a:extLst>
              <a:ext uri="{FF2B5EF4-FFF2-40B4-BE49-F238E27FC236}">
                <a16:creationId xmlns:a16="http://schemas.microsoft.com/office/drawing/2014/main" id="{5646C2A2-81EF-8C6C-0526-E7EC912C68CA}"/>
              </a:ext>
            </a:extLst>
          </p:cNvPr>
          <p:cNvSpPr>
            <a:spLocks noGrp="1"/>
          </p:cNvSpPr>
          <p:nvPr>
            <p:ph idx="14"/>
          </p:nvPr>
        </p:nvSpPr>
        <p:spPr>
          <a:xfrm>
            <a:off x="6343369" y="2782824"/>
            <a:ext cx="5318279" cy="3048000"/>
          </a:xfrm>
        </p:spPr>
        <p:txBody>
          <a:bodyPr>
            <a:normAutofit fontScale="77500" lnSpcReduction="20000"/>
          </a:bodyPr>
          <a:lstStyle/>
          <a:p>
            <a:pPr marL="0" indent="0">
              <a:lnSpc>
                <a:spcPct val="120000"/>
              </a:lnSpc>
              <a:buNone/>
            </a:pPr>
            <a:r>
              <a:rPr lang="pt-BR" dirty="0"/>
              <a:t>A publicidade exerce unha forte influencia nas </a:t>
            </a:r>
            <a:r>
              <a:rPr lang="pt-BR" dirty="0" err="1"/>
              <a:t>nosas</a:t>
            </a:r>
            <a:r>
              <a:rPr lang="pt-BR" dirty="0"/>
              <a:t> </a:t>
            </a:r>
            <a:r>
              <a:rPr lang="pt-BR" dirty="0" err="1"/>
              <a:t>decisións</a:t>
            </a:r>
            <a:r>
              <a:rPr lang="pt-BR" dirty="0"/>
              <a:t> como consumidores, </a:t>
            </a:r>
            <a:r>
              <a:rPr lang="pt-BR" dirty="0" err="1"/>
              <a:t>xa</a:t>
            </a:r>
            <a:r>
              <a:rPr lang="pt-BR" dirty="0"/>
              <a:t> que está </a:t>
            </a:r>
            <a:r>
              <a:rPr lang="pt-BR" dirty="0" err="1"/>
              <a:t>deseñada</a:t>
            </a:r>
            <a:r>
              <a:rPr lang="pt-BR" dirty="0"/>
              <a:t> para </a:t>
            </a:r>
            <a:r>
              <a:rPr lang="pt-BR" b="1" dirty="0"/>
              <a:t>chamar a </a:t>
            </a:r>
            <a:r>
              <a:rPr lang="pt-BR" b="1" dirty="0" err="1"/>
              <a:t>atención</a:t>
            </a:r>
            <a:r>
              <a:rPr lang="pt-BR" b="1" dirty="0"/>
              <a:t>, espertar </a:t>
            </a:r>
            <a:r>
              <a:rPr lang="pt-BR" b="1" dirty="0" err="1"/>
              <a:t>interese</a:t>
            </a:r>
            <a:r>
              <a:rPr lang="pt-BR" b="1" dirty="0"/>
              <a:t> e provocar o </a:t>
            </a:r>
            <a:r>
              <a:rPr lang="pt-BR" b="1" dirty="0" err="1"/>
              <a:t>desexo</a:t>
            </a:r>
            <a:r>
              <a:rPr lang="pt-BR" b="1" dirty="0"/>
              <a:t> de compra</a:t>
            </a:r>
            <a:r>
              <a:rPr lang="pt-BR" dirty="0"/>
              <a:t>. A través de diferentes </a:t>
            </a:r>
            <a:r>
              <a:rPr lang="pt-BR" dirty="0" err="1"/>
              <a:t>estratexias</a:t>
            </a:r>
            <a:r>
              <a:rPr lang="pt-BR" dirty="0"/>
              <a:t>, a publicidade non só informa, </a:t>
            </a:r>
            <a:r>
              <a:rPr lang="pt-BR" dirty="0" err="1"/>
              <a:t>senón</a:t>
            </a:r>
            <a:r>
              <a:rPr lang="pt-BR" dirty="0"/>
              <a:t> que </a:t>
            </a:r>
            <a:r>
              <a:rPr lang="pt-BR" dirty="0" err="1"/>
              <a:t>tamén</a:t>
            </a:r>
            <a:r>
              <a:rPr lang="pt-BR" dirty="0"/>
              <a:t> </a:t>
            </a:r>
            <a:r>
              <a:rPr lang="pt-BR" b="1" dirty="0" err="1"/>
              <a:t>xera</a:t>
            </a:r>
            <a:r>
              <a:rPr lang="pt-BR" b="1" dirty="0"/>
              <a:t> </a:t>
            </a:r>
            <a:r>
              <a:rPr lang="pt-BR" b="1" dirty="0" err="1"/>
              <a:t>emocións</a:t>
            </a:r>
            <a:r>
              <a:rPr lang="pt-BR" dirty="0"/>
              <a:t>, </a:t>
            </a:r>
            <a:r>
              <a:rPr lang="pt-BR" dirty="0" err="1"/>
              <a:t>crea</a:t>
            </a:r>
            <a:r>
              <a:rPr lang="pt-BR" dirty="0"/>
              <a:t> </a:t>
            </a:r>
            <a:r>
              <a:rPr lang="pt-BR" dirty="0" err="1"/>
              <a:t>necesidades</a:t>
            </a:r>
            <a:r>
              <a:rPr lang="pt-BR" dirty="0"/>
              <a:t> </a:t>
            </a:r>
            <a:r>
              <a:rPr lang="pt-BR" dirty="0" err="1"/>
              <a:t>ficticias</a:t>
            </a:r>
            <a:r>
              <a:rPr lang="pt-BR" dirty="0"/>
              <a:t> ou </a:t>
            </a:r>
            <a:r>
              <a:rPr lang="pt-BR" dirty="0" err="1"/>
              <a:t>reforza</a:t>
            </a:r>
            <a:r>
              <a:rPr lang="pt-BR" dirty="0"/>
              <a:t> </a:t>
            </a:r>
            <a:r>
              <a:rPr lang="pt-BR" dirty="0" err="1"/>
              <a:t>estereotipos</a:t>
            </a:r>
            <a:r>
              <a:rPr lang="pt-BR" dirty="0"/>
              <a:t>. Pode aparecer </a:t>
            </a:r>
            <a:r>
              <a:rPr lang="pt-BR" dirty="0" err="1"/>
              <a:t>en</a:t>
            </a:r>
            <a:r>
              <a:rPr lang="pt-BR" dirty="0"/>
              <a:t> </a:t>
            </a:r>
            <a:r>
              <a:rPr lang="pt-BR" dirty="0" err="1"/>
              <a:t>moitos</a:t>
            </a:r>
            <a:r>
              <a:rPr lang="pt-BR" dirty="0"/>
              <a:t> formatos: </a:t>
            </a:r>
            <a:r>
              <a:rPr lang="pt-BR" dirty="0" err="1"/>
              <a:t>anuncios</a:t>
            </a:r>
            <a:r>
              <a:rPr lang="pt-BR" dirty="0"/>
              <a:t> na </a:t>
            </a:r>
            <a:r>
              <a:rPr lang="pt-BR" dirty="0" err="1"/>
              <a:t>televisión</a:t>
            </a:r>
            <a:r>
              <a:rPr lang="pt-BR" dirty="0"/>
              <a:t>, redes sociais, </a:t>
            </a:r>
            <a:r>
              <a:rPr lang="pt-BR" dirty="0" err="1"/>
              <a:t>pancartas</a:t>
            </a:r>
            <a:r>
              <a:rPr lang="pt-BR" dirty="0"/>
              <a:t>, vídeos </a:t>
            </a:r>
            <a:r>
              <a:rPr lang="pt-BR" dirty="0" err="1"/>
              <a:t>en</a:t>
            </a:r>
            <a:r>
              <a:rPr lang="pt-BR" dirty="0"/>
              <a:t> YouTube ou </a:t>
            </a:r>
            <a:r>
              <a:rPr lang="pt-BR" dirty="0" err="1"/>
              <a:t>recomendacións</a:t>
            </a:r>
            <a:r>
              <a:rPr lang="pt-BR" dirty="0"/>
              <a:t> de influencers. Moitas </a:t>
            </a:r>
            <a:r>
              <a:rPr lang="pt-BR" dirty="0" err="1"/>
              <a:t>veces</a:t>
            </a:r>
            <a:r>
              <a:rPr lang="pt-BR" dirty="0"/>
              <a:t>, </a:t>
            </a:r>
            <a:r>
              <a:rPr lang="pt-BR" dirty="0" err="1"/>
              <a:t>sen</a:t>
            </a:r>
            <a:r>
              <a:rPr lang="pt-BR" dirty="0"/>
              <a:t> </a:t>
            </a:r>
            <a:r>
              <a:rPr lang="pt-BR" dirty="0" err="1"/>
              <a:t>darnos</a:t>
            </a:r>
            <a:r>
              <a:rPr lang="pt-BR" dirty="0"/>
              <a:t> conta, estamos a ser expostos a </a:t>
            </a:r>
            <a:r>
              <a:rPr lang="pt-BR" dirty="0" err="1"/>
              <a:t>mensaxes</a:t>
            </a:r>
            <a:r>
              <a:rPr lang="pt-BR" dirty="0"/>
              <a:t> comerciais que nos </a:t>
            </a:r>
            <a:r>
              <a:rPr lang="pt-BR" dirty="0" err="1"/>
              <a:t>levan</a:t>
            </a:r>
            <a:r>
              <a:rPr lang="pt-BR" dirty="0"/>
              <a:t> a </a:t>
            </a:r>
            <a:r>
              <a:rPr lang="pt-BR" b="1" dirty="0" err="1"/>
              <a:t>escoller</a:t>
            </a:r>
            <a:r>
              <a:rPr lang="pt-BR" b="1" dirty="0"/>
              <a:t> </a:t>
            </a:r>
            <a:r>
              <a:rPr lang="pt-BR" b="1" dirty="0" err="1"/>
              <a:t>un</a:t>
            </a:r>
            <a:r>
              <a:rPr lang="pt-BR" b="1" dirty="0"/>
              <a:t> produto fronte a outro</a:t>
            </a:r>
            <a:r>
              <a:rPr lang="pt-BR" dirty="0"/>
              <a:t>, incluso </a:t>
            </a:r>
            <a:r>
              <a:rPr lang="pt-BR" dirty="0" err="1"/>
              <a:t>sen</a:t>
            </a:r>
            <a:r>
              <a:rPr lang="pt-BR" dirty="0"/>
              <a:t> </a:t>
            </a:r>
            <a:r>
              <a:rPr lang="pt-BR" dirty="0" err="1"/>
              <a:t>necesitalo</a:t>
            </a:r>
            <a:r>
              <a:rPr lang="pt-BR" dirty="0"/>
              <a:t> realmente. Por </a:t>
            </a:r>
            <a:r>
              <a:rPr lang="pt-BR" dirty="0" err="1"/>
              <a:t>iso</a:t>
            </a:r>
            <a:r>
              <a:rPr lang="pt-BR" dirty="0"/>
              <a:t> é importante </a:t>
            </a:r>
            <a:r>
              <a:rPr lang="pt-BR" b="1" dirty="0" err="1"/>
              <a:t>analizar</a:t>
            </a:r>
            <a:r>
              <a:rPr lang="pt-BR" b="1" dirty="0"/>
              <a:t> a publicidade </a:t>
            </a:r>
            <a:r>
              <a:rPr lang="pt-BR" b="1" dirty="0" err="1"/>
              <a:t>con</a:t>
            </a:r>
            <a:r>
              <a:rPr lang="pt-BR" b="1" dirty="0"/>
              <a:t> espírito crítico</a:t>
            </a:r>
            <a:r>
              <a:rPr lang="pt-BR" dirty="0"/>
              <a:t>, entender os seus </a:t>
            </a:r>
            <a:r>
              <a:rPr lang="pt-BR" dirty="0" err="1"/>
              <a:t>obxectivos</a:t>
            </a:r>
            <a:r>
              <a:rPr lang="pt-BR" dirty="0"/>
              <a:t> e ser conscientes de como pode condicionar as </a:t>
            </a:r>
            <a:r>
              <a:rPr lang="pt-BR" dirty="0" err="1"/>
              <a:t>nosas</a:t>
            </a:r>
            <a:r>
              <a:rPr lang="pt-BR" dirty="0"/>
              <a:t> </a:t>
            </a:r>
            <a:r>
              <a:rPr lang="pt-BR" dirty="0" err="1"/>
              <a:t>eleccións</a:t>
            </a:r>
            <a:r>
              <a:rPr lang="pt-BR" dirty="0"/>
              <a:t> e o </a:t>
            </a:r>
            <a:r>
              <a:rPr lang="pt-BR" dirty="0" err="1"/>
              <a:t>noso</a:t>
            </a:r>
            <a:r>
              <a:rPr lang="pt-BR" dirty="0"/>
              <a:t> consumo </a:t>
            </a:r>
            <a:r>
              <a:rPr lang="pt-BR" dirty="0" err="1"/>
              <a:t>diario</a:t>
            </a:r>
            <a:r>
              <a:rPr lang="pt-BR" dirty="0"/>
              <a:t>.</a:t>
            </a:r>
            <a:endParaRPr lang="en-US" dirty="0"/>
          </a:p>
        </p:txBody>
      </p:sp>
      <p:sp>
        <p:nvSpPr>
          <p:cNvPr id="4" name="Slide Number Placeholder 3">
            <a:extLst>
              <a:ext uri="{FF2B5EF4-FFF2-40B4-BE49-F238E27FC236}">
                <a16:creationId xmlns:a16="http://schemas.microsoft.com/office/drawing/2014/main" id="{3BD0DFF8-BDFB-B2A8-C796-D9398E93C56E}"/>
              </a:ext>
            </a:extLst>
          </p:cNvPr>
          <p:cNvSpPr>
            <a:spLocks noGrp="1"/>
          </p:cNvSpPr>
          <p:nvPr>
            <p:ph type="sldNum" sz="quarter" idx="12"/>
          </p:nvPr>
        </p:nvSpPr>
        <p:spPr/>
        <p:txBody>
          <a:bodyPr/>
          <a:lstStyle/>
          <a:p>
            <a:fld id="{CA8D9AD5-F248-4919-864A-CFD76CC027D6}" type="slidenum">
              <a:rPr lang="en-US" smtClean="0"/>
              <a:pPr/>
              <a:t>15</a:t>
            </a:fld>
            <a:endParaRPr lang="en-US" dirty="0"/>
          </a:p>
        </p:txBody>
      </p:sp>
    </p:spTree>
    <p:extLst>
      <p:ext uri="{BB962C8B-B14F-4D97-AF65-F5344CB8AC3E}">
        <p14:creationId xmlns:p14="http://schemas.microsoft.com/office/powerpoint/2010/main" val="415098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A48712-8671-EC75-6431-C6FCB3380D02}"/>
              </a:ext>
            </a:extLst>
          </p:cNvPr>
          <p:cNvSpPr>
            <a:spLocks noGrp="1"/>
          </p:cNvSpPr>
          <p:nvPr>
            <p:ph type="title"/>
          </p:nvPr>
        </p:nvSpPr>
        <p:spPr>
          <a:xfrm>
            <a:off x="530352" y="411480"/>
            <a:ext cx="10533113" cy="1645920"/>
          </a:xfrm>
        </p:spPr>
        <p:txBody>
          <a:bodyPr/>
          <a:lstStyle/>
          <a:p>
            <a:r>
              <a:rPr lang="en-US" dirty="0"/>
              <a:t>PUBLICIDADE E CONSUMO</a:t>
            </a:r>
          </a:p>
        </p:txBody>
      </p:sp>
      <p:sp>
        <p:nvSpPr>
          <p:cNvPr id="8" name="Content Placeholder 7">
            <a:extLst>
              <a:ext uri="{FF2B5EF4-FFF2-40B4-BE49-F238E27FC236}">
                <a16:creationId xmlns:a16="http://schemas.microsoft.com/office/drawing/2014/main" id="{19976B7E-D1C2-4862-EB17-8A10CC7A8011}"/>
              </a:ext>
            </a:extLst>
          </p:cNvPr>
          <p:cNvSpPr>
            <a:spLocks noGrp="1"/>
          </p:cNvSpPr>
          <p:nvPr>
            <p:ph idx="16"/>
          </p:nvPr>
        </p:nvSpPr>
        <p:spPr>
          <a:xfrm>
            <a:off x="530352" y="2971800"/>
            <a:ext cx="5056632" cy="2670048"/>
          </a:xfrm>
        </p:spPr>
        <p:txBody>
          <a:bodyPr>
            <a:normAutofit/>
          </a:bodyPr>
          <a:lstStyle/>
          <a:p>
            <a:pPr marL="0" indent="0">
              <a:lnSpc>
                <a:spcPct val="120000"/>
              </a:lnSpc>
              <a:buNone/>
            </a:pPr>
            <a:r>
              <a:rPr lang="pt-BR" dirty="0"/>
              <a:t>A </a:t>
            </a:r>
            <a:r>
              <a:rPr lang="pt-BR" b="1" dirty="0"/>
              <a:t>publicidade informativa </a:t>
            </a:r>
            <a:r>
              <a:rPr lang="pt-BR" dirty="0" err="1"/>
              <a:t>céntrase</a:t>
            </a:r>
            <a:r>
              <a:rPr lang="pt-BR" dirty="0"/>
              <a:t> </a:t>
            </a:r>
            <a:r>
              <a:rPr lang="pt-BR" dirty="0" err="1"/>
              <a:t>en</a:t>
            </a:r>
            <a:r>
              <a:rPr lang="pt-BR" dirty="0"/>
              <a:t> dar </a:t>
            </a:r>
            <a:r>
              <a:rPr lang="pt-BR" dirty="0" err="1"/>
              <a:t>datos</a:t>
            </a:r>
            <a:r>
              <a:rPr lang="pt-BR" dirty="0"/>
              <a:t> </a:t>
            </a:r>
            <a:r>
              <a:rPr lang="pt-BR" dirty="0" err="1"/>
              <a:t>obxectivos</a:t>
            </a:r>
            <a:r>
              <a:rPr lang="pt-BR" dirty="0"/>
              <a:t> sobre o produto, como o prezo, as características ou a </a:t>
            </a:r>
            <a:r>
              <a:rPr lang="pt-BR" dirty="0" err="1"/>
              <a:t>súa</a:t>
            </a:r>
            <a:r>
              <a:rPr lang="pt-BR" dirty="0"/>
              <a:t> utilidade. </a:t>
            </a:r>
          </a:p>
          <a:p>
            <a:pPr marL="0" indent="0">
              <a:lnSpc>
                <a:spcPct val="120000"/>
              </a:lnSpc>
              <a:buNone/>
            </a:pPr>
            <a:r>
              <a:rPr lang="pt-BR" dirty="0"/>
              <a:t>A </a:t>
            </a:r>
            <a:r>
              <a:rPr lang="pt-BR" b="1" dirty="0"/>
              <a:t>emocional</a:t>
            </a:r>
            <a:r>
              <a:rPr lang="pt-BR" dirty="0"/>
              <a:t>, </a:t>
            </a:r>
            <a:r>
              <a:rPr lang="pt-BR" dirty="0" err="1"/>
              <a:t>en</a:t>
            </a:r>
            <a:r>
              <a:rPr lang="pt-BR" dirty="0"/>
              <a:t> cambio, busca conectar cos sentimentos do público, </a:t>
            </a:r>
            <a:r>
              <a:rPr lang="pt-BR" dirty="0" err="1"/>
              <a:t>creando</a:t>
            </a:r>
            <a:r>
              <a:rPr lang="pt-BR" dirty="0"/>
              <a:t> </a:t>
            </a:r>
            <a:r>
              <a:rPr lang="pt-BR" dirty="0" err="1"/>
              <a:t>desexos</a:t>
            </a:r>
            <a:r>
              <a:rPr lang="pt-BR" dirty="0"/>
              <a:t> ou </a:t>
            </a:r>
            <a:r>
              <a:rPr lang="pt-BR" dirty="0" err="1"/>
              <a:t>ilusións</a:t>
            </a:r>
            <a:r>
              <a:rPr lang="pt-BR" dirty="0"/>
              <a:t> </a:t>
            </a:r>
            <a:r>
              <a:rPr lang="pt-BR" dirty="0" err="1"/>
              <a:t>asociadas</a:t>
            </a:r>
            <a:r>
              <a:rPr lang="pt-BR" dirty="0"/>
              <a:t> á felicidade, o </a:t>
            </a:r>
            <a:r>
              <a:rPr lang="pt-BR" dirty="0" err="1"/>
              <a:t>éxito</a:t>
            </a:r>
            <a:r>
              <a:rPr lang="pt-BR" dirty="0"/>
              <a:t> ou a </a:t>
            </a:r>
            <a:r>
              <a:rPr lang="pt-BR" dirty="0" err="1"/>
              <a:t>aceptación</a:t>
            </a:r>
            <a:r>
              <a:rPr lang="pt-BR" dirty="0"/>
              <a:t> social. </a:t>
            </a:r>
          </a:p>
        </p:txBody>
      </p:sp>
      <p:sp>
        <p:nvSpPr>
          <p:cNvPr id="7" name="Content Placeholder 6">
            <a:extLst>
              <a:ext uri="{FF2B5EF4-FFF2-40B4-BE49-F238E27FC236}">
                <a16:creationId xmlns:a16="http://schemas.microsoft.com/office/drawing/2014/main" id="{5646C2A2-81EF-8C6C-0526-E7EC912C68CA}"/>
              </a:ext>
            </a:extLst>
          </p:cNvPr>
          <p:cNvSpPr>
            <a:spLocks noGrp="1"/>
          </p:cNvSpPr>
          <p:nvPr>
            <p:ph idx="14"/>
          </p:nvPr>
        </p:nvSpPr>
        <p:spPr>
          <a:xfrm>
            <a:off x="6400800" y="2667000"/>
            <a:ext cx="5486400" cy="3429000"/>
          </a:xfrm>
        </p:spPr>
        <p:txBody>
          <a:bodyPr>
            <a:normAutofit/>
          </a:bodyPr>
          <a:lstStyle/>
          <a:p>
            <a:pPr>
              <a:lnSpc>
                <a:spcPct val="120000"/>
              </a:lnSpc>
            </a:pPr>
            <a:r>
              <a:rPr lang="pt-BR" sz="1600" dirty="0"/>
              <a:t>A </a:t>
            </a:r>
            <a:r>
              <a:rPr lang="pt-BR" sz="1600" b="1" dirty="0"/>
              <a:t>publicidade</a:t>
            </a:r>
            <a:r>
              <a:rPr lang="pt-BR" sz="1600" dirty="0"/>
              <a:t> </a:t>
            </a:r>
            <a:r>
              <a:rPr lang="pt-BR" sz="1600" b="1" dirty="0"/>
              <a:t>comparativa</a:t>
            </a:r>
            <a:r>
              <a:rPr lang="pt-BR" sz="1600" dirty="0"/>
              <a:t> mostra as </a:t>
            </a:r>
            <a:r>
              <a:rPr lang="pt-BR" sz="1600" dirty="0" err="1"/>
              <a:t>vantaxes</a:t>
            </a:r>
            <a:r>
              <a:rPr lang="pt-BR" sz="1600" dirty="0"/>
              <a:t> </a:t>
            </a:r>
            <a:r>
              <a:rPr lang="pt-BR" sz="1600" dirty="0" err="1"/>
              <a:t>dun</a:t>
            </a:r>
            <a:r>
              <a:rPr lang="pt-BR" sz="1600" dirty="0"/>
              <a:t> produto fronte a outro da </a:t>
            </a:r>
            <a:r>
              <a:rPr lang="pt-BR" sz="1600" dirty="0" err="1"/>
              <a:t>competencia</a:t>
            </a:r>
            <a:r>
              <a:rPr lang="pt-BR" sz="1600" dirty="0"/>
              <a:t>, tratando de destacar </a:t>
            </a:r>
            <a:r>
              <a:rPr lang="pt-BR" sz="1600" dirty="0" err="1"/>
              <a:t>calidades</a:t>
            </a:r>
            <a:r>
              <a:rPr lang="pt-BR" sz="1600" dirty="0"/>
              <a:t> superiores. </a:t>
            </a:r>
            <a:endParaRPr lang="en-US" sz="1600" dirty="0"/>
          </a:p>
          <a:p>
            <a:pPr>
              <a:lnSpc>
                <a:spcPct val="120000"/>
              </a:lnSpc>
            </a:pPr>
            <a:r>
              <a:rPr lang="pt-BR" sz="1600" dirty="0"/>
              <a:t>Finalmente, existe a </a:t>
            </a:r>
            <a:r>
              <a:rPr lang="pt-BR" sz="1600" b="1" dirty="0"/>
              <a:t>publicidade oculta</a:t>
            </a:r>
            <a:r>
              <a:rPr lang="pt-BR" sz="1600" dirty="0"/>
              <a:t>, que aparece </a:t>
            </a:r>
            <a:r>
              <a:rPr lang="pt-BR" sz="1600" dirty="0" err="1"/>
              <a:t>sen</a:t>
            </a:r>
            <a:r>
              <a:rPr lang="pt-BR" sz="1600" dirty="0"/>
              <a:t> que </a:t>
            </a:r>
            <a:r>
              <a:rPr lang="pt-BR" sz="1600" dirty="0" err="1"/>
              <a:t>pareza</a:t>
            </a:r>
            <a:r>
              <a:rPr lang="pt-BR" sz="1600" dirty="0"/>
              <a:t> unha publicidade, como </a:t>
            </a:r>
            <a:r>
              <a:rPr lang="pt-BR" sz="1600" dirty="0" err="1"/>
              <a:t>cando</a:t>
            </a:r>
            <a:r>
              <a:rPr lang="pt-BR" sz="1600" dirty="0"/>
              <a:t> </a:t>
            </a:r>
            <a:r>
              <a:rPr lang="pt-BR" sz="1600" dirty="0" err="1"/>
              <a:t>un</a:t>
            </a:r>
            <a:r>
              <a:rPr lang="pt-BR" sz="1600" dirty="0"/>
              <a:t> influencer recomenda </a:t>
            </a:r>
            <a:r>
              <a:rPr lang="pt-BR" sz="1600" dirty="0" err="1"/>
              <a:t>un</a:t>
            </a:r>
            <a:r>
              <a:rPr lang="pt-BR" sz="1600" dirty="0"/>
              <a:t> produto </a:t>
            </a:r>
            <a:r>
              <a:rPr lang="pt-BR" sz="1600" dirty="0" err="1"/>
              <a:t>sen</a:t>
            </a:r>
            <a:r>
              <a:rPr lang="pt-BR" sz="1600" dirty="0"/>
              <a:t> avisar de que é unha </a:t>
            </a:r>
            <a:r>
              <a:rPr lang="pt-BR" sz="1600" dirty="0" err="1"/>
              <a:t>colaboración</a:t>
            </a:r>
            <a:r>
              <a:rPr lang="pt-BR" sz="1600" dirty="0"/>
              <a:t> pagada. </a:t>
            </a:r>
          </a:p>
          <a:p>
            <a:pPr>
              <a:lnSpc>
                <a:spcPct val="120000"/>
              </a:lnSpc>
            </a:pPr>
            <a:r>
              <a:rPr lang="pt-BR" sz="1600" dirty="0" err="1"/>
              <a:t>Coñecer</a:t>
            </a:r>
            <a:r>
              <a:rPr lang="pt-BR" sz="1600" dirty="0"/>
              <a:t> estes tipos </a:t>
            </a:r>
            <a:r>
              <a:rPr lang="pt-BR" sz="1600" dirty="0" err="1"/>
              <a:t>axúdanos</a:t>
            </a:r>
            <a:r>
              <a:rPr lang="pt-BR" sz="1600" dirty="0"/>
              <a:t> a ser consumidores </a:t>
            </a:r>
            <a:r>
              <a:rPr lang="pt-BR" sz="1600" dirty="0" err="1"/>
              <a:t>máis</a:t>
            </a:r>
            <a:r>
              <a:rPr lang="pt-BR" sz="1600" dirty="0"/>
              <a:t> críticos e conscientes.</a:t>
            </a:r>
            <a:endParaRPr lang="en-US" sz="1600" dirty="0"/>
          </a:p>
        </p:txBody>
      </p:sp>
      <p:sp>
        <p:nvSpPr>
          <p:cNvPr id="4" name="Slide Number Placeholder 3">
            <a:extLst>
              <a:ext uri="{FF2B5EF4-FFF2-40B4-BE49-F238E27FC236}">
                <a16:creationId xmlns:a16="http://schemas.microsoft.com/office/drawing/2014/main" id="{3BD0DFF8-BDFB-B2A8-C796-D9398E93C56E}"/>
              </a:ext>
            </a:extLst>
          </p:cNvPr>
          <p:cNvSpPr>
            <a:spLocks noGrp="1"/>
          </p:cNvSpPr>
          <p:nvPr>
            <p:ph type="sldNum" sz="quarter" idx="12"/>
          </p:nvPr>
        </p:nvSpPr>
        <p:spPr>
          <a:xfrm>
            <a:off x="457200" y="6304788"/>
            <a:ext cx="640080" cy="277368"/>
          </a:xfrm>
        </p:spPr>
        <p:txBody>
          <a:bodyPr/>
          <a:lstStyle/>
          <a:p>
            <a:fld id="{CA8D9AD5-F248-4919-864A-CFD76CC027D6}" type="slidenum">
              <a:rPr lang="en-US" smtClean="0"/>
              <a:pPr/>
              <a:t>16</a:t>
            </a:fld>
            <a:endParaRPr lang="en-US" dirty="0"/>
          </a:p>
        </p:txBody>
      </p:sp>
    </p:spTree>
    <p:extLst>
      <p:ext uri="{BB962C8B-B14F-4D97-AF65-F5344CB8AC3E}">
        <p14:creationId xmlns:p14="http://schemas.microsoft.com/office/powerpoint/2010/main" val="188732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044B4C-2834-4F02-BAD7-445D1B70B7F8}"/>
              </a:ext>
            </a:extLst>
          </p:cNvPr>
          <p:cNvSpPr>
            <a:spLocks noGrp="1"/>
          </p:cNvSpPr>
          <p:nvPr>
            <p:ph type="title"/>
          </p:nvPr>
        </p:nvSpPr>
        <p:spPr/>
        <p:txBody>
          <a:bodyPr/>
          <a:lstStyle/>
          <a:p>
            <a:r>
              <a:rPr lang="es-ES" dirty="0" err="1"/>
              <a:t>Publicidade</a:t>
            </a:r>
            <a:r>
              <a:rPr lang="es-ES" dirty="0"/>
              <a:t> subliminal</a:t>
            </a:r>
          </a:p>
        </p:txBody>
      </p:sp>
      <p:sp>
        <p:nvSpPr>
          <p:cNvPr id="3" name="Marcador de contenido 2">
            <a:extLst>
              <a:ext uri="{FF2B5EF4-FFF2-40B4-BE49-F238E27FC236}">
                <a16:creationId xmlns:a16="http://schemas.microsoft.com/office/drawing/2014/main" id="{D69353E4-787D-4626-8EE8-38416F5B55CA}"/>
              </a:ext>
            </a:extLst>
          </p:cNvPr>
          <p:cNvSpPr>
            <a:spLocks noGrp="1"/>
          </p:cNvSpPr>
          <p:nvPr>
            <p:ph idx="16"/>
          </p:nvPr>
        </p:nvSpPr>
        <p:spPr/>
        <p:txBody>
          <a:bodyPr>
            <a:normAutofit/>
          </a:bodyPr>
          <a:lstStyle/>
          <a:p>
            <a:pPr marL="0" indent="0">
              <a:buNone/>
            </a:pPr>
            <a:r>
              <a:rPr lang="pt-BR" dirty="0"/>
              <a:t>A </a:t>
            </a:r>
            <a:r>
              <a:rPr lang="pt-BR" b="1" dirty="0"/>
              <a:t>publicidade subliminal</a:t>
            </a:r>
            <a:r>
              <a:rPr lang="pt-BR" dirty="0"/>
              <a:t> é unha técnica que busca </a:t>
            </a:r>
            <a:r>
              <a:rPr lang="pt-BR" dirty="0" err="1"/>
              <a:t>influír</a:t>
            </a:r>
            <a:r>
              <a:rPr lang="pt-BR" dirty="0"/>
              <a:t> nas </a:t>
            </a:r>
            <a:r>
              <a:rPr lang="pt-BR" dirty="0" err="1"/>
              <a:t>decisións</a:t>
            </a:r>
            <a:r>
              <a:rPr lang="pt-BR" dirty="0"/>
              <a:t> de consumo das </a:t>
            </a:r>
            <a:r>
              <a:rPr lang="pt-BR" dirty="0" err="1"/>
              <a:t>persoas</a:t>
            </a:r>
            <a:r>
              <a:rPr lang="pt-BR" dirty="0"/>
              <a:t> </a:t>
            </a:r>
            <a:r>
              <a:rPr lang="pt-BR" dirty="0" err="1"/>
              <a:t>sen</a:t>
            </a:r>
            <a:r>
              <a:rPr lang="pt-BR" dirty="0"/>
              <a:t> que estas </a:t>
            </a:r>
            <a:r>
              <a:rPr lang="pt-BR" dirty="0" err="1"/>
              <a:t>sexan</a:t>
            </a:r>
            <a:r>
              <a:rPr lang="pt-BR" dirty="0"/>
              <a:t> conscientes </a:t>
            </a:r>
            <a:r>
              <a:rPr lang="pt-BR" dirty="0" err="1"/>
              <a:t>diso</a:t>
            </a:r>
            <a:r>
              <a:rPr lang="pt-BR" dirty="0"/>
              <a:t>. Consiste </a:t>
            </a:r>
            <a:r>
              <a:rPr lang="pt-BR" dirty="0" err="1"/>
              <a:t>en</a:t>
            </a:r>
            <a:r>
              <a:rPr lang="pt-BR" dirty="0"/>
              <a:t> </a:t>
            </a:r>
            <a:r>
              <a:rPr lang="pt-BR" dirty="0" err="1"/>
              <a:t>introducir</a:t>
            </a:r>
            <a:r>
              <a:rPr lang="pt-BR" dirty="0"/>
              <a:t> </a:t>
            </a:r>
            <a:r>
              <a:rPr lang="pt-BR" dirty="0" err="1"/>
              <a:t>mensaxes</a:t>
            </a:r>
            <a:r>
              <a:rPr lang="pt-BR" dirty="0"/>
              <a:t> ocultas ou moi </a:t>
            </a:r>
            <a:r>
              <a:rPr lang="pt-BR" dirty="0" err="1"/>
              <a:t>sutís</a:t>
            </a:r>
            <a:r>
              <a:rPr lang="pt-BR" dirty="0"/>
              <a:t>, </a:t>
            </a:r>
            <a:r>
              <a:rPr lang="pt-BR" dirty="0" err="1"/>
              <a:t>xa</a:t>
            </a:r>
            <a:r>
              <a:rPr lang="pt-BR" dirty="0"/>
              <a:t> sexa a través de </a:t>
            </a:r>
            <a:r>
              <a:rPr lang="pt-BR" dirty="0" err="1"/>
              <a:t>imaxes</a:t>
            </a:r>
            <a:r>
              <a:rPr lang="pt-BR" dirty="0"/>
              <a:t>, sons ou </a:t>
            </a:r>
            <a:r>
              <a:rPr lang="pt-BR" dirty="0" err="1"/>
              <a:t>palabras</a:t>
            </a:r>
            <a:r>
              <a:rPr lang="pt-BR" dirty="0"/>
              <a:t>, que </a:t>
            </a:r>
            <a:r>
              <a:rPr lang="pt-BR" dirty="0" err="1"/>
              <a:t>actúan</a:t>
            </a:r>
            <a:r>
              <a:rPr lang="pt-BR" dirty="0"/>
              <a:t> por debaixo do limiar da </a:t>
            </a:r>
            <a:r>
              <a:rPr lang="pt-BR" dirty="0" err="1"/>
              <a:t>percepción</a:t>
            </a:r>
            <a:r>
              <a:rPr lang="pt-BR" dirty="0"/>
              <a:t> consciente. </a:t>
            </a:r>
            <a:endParaRPr lang="es-ES" dirty="0"/>
          </a:p>
        </p:txBody>
      </p:sp>
      <p:sp>
        <p:nvSpPr>
          <p:cNvPr id="4" name="Marcador de contenido 3">
            <a:extLst>
              <a:ext uri="{FF2B5EF4-FFF2-40B4-BE49-F238E27FC236}">
                <a16:creationId xmlns:a16="http://schemas.microsoft.com/office/drawing/2014/main" id="{597DF668-0A4E-40E8-8996-6ED5A956B920}"/>
              </a:ext>
            </a:extLst>
          </p:cNvPr>
          <p:cNvSpPr>
            <a:spLocks noGrp="1"/>
          </p:cNvSpPr>
          <p:nvPr>
            <p:ph idx="14"/>
          </p:nvPr>
        </p:nvSpPr>
        <p:spPr/>
        <p:txBody>
          <a:bodyPr/>
          <a:lstStyle/>
          <a:p>
            <a:r>
              <a:rPr lang="pt-BR" dirty="0"/>
              <a:t>O </a:t>
            </a:r>
            <a:r>
              <a:rPr lang="pt-BR" dirty="0" err="1"/>
              <a:t>obxectivo</a:t>
            </a:r>
            <a:r>
              <a:rPr lang="pt-BR" dirty="0"/>
              <a:t> é </a:t>
            </a:r>
            <a:r>
              <a:rPr lang="pt-BR" dirty="0" err="1"/>
              <a:t>xerar</a:t>
            </a:r>
            <a:r>
              <a:rPr lang="pt-BR" dirty="0"/>
              <a:t> </a:t>
            </a:r>
            <a:r>
              <a:rPr lang="pt-BR" dirty="0" err="1"/>
              <a:t>desexos</a:t>
            </a:r>
            <a:r>
              <a:rPr lang="pt-BR" dirty="0"/>
              <a:t> ou </a:t>
            </a:r>
            <a:r>
              <a:rPr lang="pt-BR" dirty="0" err="1"/>
              <a:t>emocións</a:t>
            </a:r>
            <a:r>
              <a:rPr lang="pt-BR" dirty="0"/>
              <a:t> que </a:t>
            </a:r>
            <a:r>
              <a:rPr lang="pt-BR" dirty="0" err="1"/>
              <a:t>leven</a:t>
            </a:r>
            <a:r>
              <a:rPr lang="pt-BR" dirty="0"/>
              <a:t> a comprar </a:t>
            </a:r>
            <a:r>
              <a:rPr lang="pt-BR" dirty="0" err="1"/>
              <a:t>un</a:t>
            </a:r>
            <a:r>
              <a:rPr lang="pt-BR" dirty="0"/>
              <a:t> produto ou adoptar unha determinada </a:t>
            </a:r>
            <a:r>
              <a:rPr lang="pt-BR" dirty="0" err="1"/>
              <a:t>actitude</a:t>
            </a:r>
            <a:r>
              <a:rPr lang="pt-BR" dirty="0"/>
              <a:t> </a:t>
            </a:r>
            <a:r>
              <a:rPr lang="pt-BR" dirty="0" err="1"/>
              <a:t>sen</a:t>
            </a:r>
            <a:r>
              <a:rPr lang="pt-BR" dirty="0"/>
              <a:t> </a:t>
            </a:r>
            <a:r>
              <a:rPr lang="pt-BR" dirty="0" err="1"/>
              <a:t>darse</a:t>
            </a:r>
            <a:r>
              <a:rPr lang="pt-BR" dirty="0"/>
              <a:t> conta. </a:t>
            </a:r>
            <a:r>
              <a:rPr lang="pt-BR" dirty="0" err="1"/>
              <a:t>Aínda</a:t>
            </a:r>
            <a:r>
              <a:rPr lang="pt-BR" dirty="0"/>
              <a:t> que a </a:t>
            </a:r>
            <a:r>
              <a:rPr lang="pt-BR" dirty="0" err="1"/>
              <a:t>súa</a:t>
            </a:r>
            <a:r>
              <a:rPr lang="pt-BR" dirty="0"/>
              <a:t> </a:t>
            </a:r>
            <a:r>
              <a:rPr lang="pt-BR" dirty="0" err="1"/>
              <a:t>eficacia</a:t>
            </a:r>
            <a:r>
              <a:rPr lang="pt-BR" dirty="0"/>
              <a:t> real segue sendo motivo de debate, esta </a:t>
            </a:r>
            <a:r>
              <a:rPr lang="pt-BR" dirty="0" err="1"/>
              <a:t>práctica</a:t>
            </a:r>
            <a:r>
              <a:rPr lang="pt-BR" dirty="0"/>
              <a:t> </a:t>
            </a:r>
            <a:r>
              <a:rPr lang="pt-BR" dirty="0" err="1"/>
              <a:t>considérase</a:t>
            </a:r>
            <a:r>
              <a:rPr lang="pt-BR" dirty="0"/>
              <a:t> unha forma de </a:t>
            </a:r>
            <a:r>
              <a:rPr lang="pt-BR" dirty="0" err="1"/>
              <a:t>manipulación</a:t>
            </a:r>
            <a:r>
              <a:rPr lang="pt-BR" dirty="0"/>
              <a:t> e está </a:t>
            </a:r>
            <a:r>
              <a:rPr lang="pt-BR" dirty="0" err="1"/>
              <a:t>prohibida</a:t>
            </a:r>
            <a:r>
              <a:rPr lang="pt-BR" dirty="0"/>
              <a:t> </a:t>
            </a:r>
            <a:r>
              <a:rPr lang="pt-BR" dirty="0" err="1"/>
              <a:t>en</a:t>
            </a:r>
            <a:r>
              <a:rPr lang="pt-BR" dirty="0"/>
              <a:t> </a:t>
            </a:r>
            <a:r>
              <a:rPr lang="pt-BR" dirty="0" err="1"/>
              <a:t>moitos</a:t>
            </a:r>
            <a:r>
              <a:rPr lang="pt-BR" dirty="0"/>
              <a:t> países por atentar contra a liberdade de </a:t>
            </a:r>
            <a:r>
              <a:rPr lang="pt-BR" dirty="0" err="1"/>
              <a:t>elección</a:t>
            </a:r>
            <a:r>
              <a:rPr lang="pt-BR" dirty="0"/>
              <a:t> das </a:t>
            </a:r>
            <a:r>
              <a:rPr lang="pt-BR" dirty="0" err="1"/>
              <a:t>persoas</a:t>
            </a:r>
            <a:r>
              <a:rPr lang="pt-BR" dirty="0"/>
              <a:t> consumidoras.</a:t>
            </a:r>
            <a:endParaRPr lang="es-ES" dirty="0"/>
          </a:p>
        </p:txBody>
      </p:sp>
      <p:sp>
        <p:nvSpPr>
          <p:cNvPr id="5" name="Marcador de número de diapositiva 4">
            <a:extLst>
              <a:ext uri="{FF2B5EF4-FFF2-40B4-BE49-F238E27FC236}">
                <a16:creationId xmlns:a16="http://schemas.microsoft.com/office/drawing/2014/main" id="{71845427-0583-4E03-A28F-A26233C8DABF}"/>
              </a:ext>
            </a:extLst>
          </p:cNvPr>
          <p:cNvSpPr>
            <a:spLocks noGrp="1"/>
          </p:cNvSpPr>
          <p:nvPr>
            <p:ph type="sldNum" sz="quarter" idx="12"/>
          </p:nvPr>
        </p:nvSpPr>
        <p:spPr/>
        <p:txBody>
          <a:bodyPr/>
          <a:lstStyle/>
          <a:p>
            <a:fld id="{CA8D9AD5-F248-4919-864A-CFD76CC027D6}" type="slidenum">
              <a:rPr lang="en-US" smtClean="0"/>
              <a:pPr/>
              <a:t>17</a:t>
            </a:fld>
            <a:endParaRPr lang="en-US" dirty="0"/>
          </a:p>
        </p:txBody>
      </p:sp>
    </p:spTree>
    <p:extLst>
      <p:ext uri="{BB962C8B-B14F-4D97-AF65-F5344CB8AC3E}">
        <p14:creationId xmlns:p14="http://schemas.microsoft.com/office/powerpoint/2010/main" val="177432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3B6E12B5-1549-4CDB-BB26-9C90F1BBB383}"/>
              </a:ext>
            </a:extLst>
          </p:cNvPr>
          <p:cNvSpPr>
            <a:spLocks noGrp="1"/>
          </p:cNvSpPr>
          <p:nvPr>
            <p:ph type="title"/>
          </p:nvPr>
        </p:nvSpPr>
        <p:spPr/>
        <p:txBody>
          <a:bodyPr/>
          <a:lstStyle/>
          <a:p>
            <a:r>
              <a:rPr lang="es-ES" dirty="0"/>
              <a:t>ACTIVIDADE</a:t>
            </a:r>
          </a:p>
        </p:txBody>
      </p:sp>
      <p:sp>
        <p:nvSpPr>
          <p:cNvPr id="7" name="Marcador de contenido 6">
            <a:extLst>
              <a:ext uri="{FF2B5EF4-FFF2-40B4-BE49-F238E27FC236}">
                <a16:creationId xmlns:a16="http://schemas.microsoft.com/office/drawing/2014/main" id="{E9F9689C-0550-468B-BF4D-FC38CB17819E}"/>
              </a:ext>
            </a:extLst>
          </p:cNvPr>
          <p:cNvSpPr>
            <a:spLocks noGrp="1"/>
          </p:cNvSpPr>
          <p:nvPr>
            <p:ph idx="14"/>
          </p:nvPr>
        </p:nvSpPr>
        <p:spPr/>
        <p:txBody>
          <a:bodyPr/>
          <a:lstStyle/>
          <a:p>
            <a:r>
              <a:rPr lang="es-ES" dirty="0"/>
              <a:t>Analiza diferentes anuncios (TV, redes </a:t>
            </a:r>
            <a:r>
              <a:rPr lang="es-ES" dirty="0" err="1"/>
              <a:t>sociais</a:t>
            </a:r>
            <a:r>
              <a:rPr lang="es-ES" dirty="0"/>
              <a:t>…)</a:t>
            </a:r>
          </a:p>
          <a:p>
            <a:r>
              <a:rPr lang="es-ES" dirty="0"/>
              <a:t>Qué tipo de </a:t>
            </a:r>
            <a:r>
              <a:rPr lang="es-ES" dirty="0" err="1"/>
              <a:t>publicidade</a:t>
            </a:r>
            <a:r>
              <a:rPr lang="es-ES" dirty="0"/>
              <a:t> é? Que pretende?</a:t>
            </a:r>
          </a:p>
        </p:txBody>
      </p:sp>
      <p:sp>
        <p:nvSpPr>
          <p:cNvPr id="5" name="Marcador de número de diapositiva 4">
            <a:extLst>
              <a:ext uri="{FF2B5EF4-FFF2-40B4-BE49-F238E27FC236}">
                <a16:creationId xmlns:a16="http://schemas.microsoft.com/office/drawing/2014/main" id="{DF494A7D-24F1-46D4-AE39-1338FCCB352F}"/>
              </a:ext>
            </a:extLst>
          </p:cNvPr>
          <p:cNvSpPr>
            <a:spLocks noGrp="1"/>
          </p:cNvSpPr>
          <p:nvPr>
            <p:ph type="sldNum" sz="quarter" idx="12"/>
          </p:nvPr>
        </p:nvSpPr>
        <p:spPr/>
        <p:txBody>
          <a:bodyPr/>
          <a:lstStyle/>
          <a:p>
            <a:fld id="{CA8D9AD5-F248-4919-864A-CFD76CC027D6}" type="slidenum">
              <a:rPr lang="en-US" smtClean="0"/>
              <a:pPr/>
              <a:t>18</a:t>
            </a:fld>
            <a:endParaRPr lang="en-US" dirty="0"/>
          </a:p>
        </p:txBody>
      </p:sp>
    </p:spTree>
    <p:extLst>
      <p:ext uri="{BB962C8B-B14F-4D97-AF65-F5344CB8AC3E}">
        <p14:creationId xmlns:p14="http://schemas.microsoft.com/office/powerpoint/2010/main" val="143626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519C22C-2DAA-4620-A206-85FB88838D9A}"/>
              </a:ext>
            </a:extLst>
          </p:cNvPr>
          <p:cNvSpPr>
            <a:spLocks noGrp="1"/>
          </p:cNvSpPr>
          <p:nvPr>
            <p:ph type="title"/>
          </p:nvPr>
        </p:nvSpPr>
        <p:spPr/>
        <p:txBody>
          <a:bodyPr/>
          <a:lstStyle/>
          <a:p>
            <a:r>
              <a:rPr lang="es-ES" dirty="0"/>
              <a:t>Documental “COMPRAR, TIRAR, COMPRAR”</a:t>
            </a:r>
          </a:p>
        </p:txBody>
      </p:sp>
      <p:sp>
        <p:nvSpPr>
          <p:cNvPr id="7" name="Marcador de contenido 6">
            <a:extLst>
              <a:ext uri="{FF2B5EF4-FFF2-40B4-BE49-F238E27FC236}">
                <a16:creationId xmlns:a16="http://schemas.microsoft.com/office/drawing/2014/main" id="{AB9AE7E9-2A79-4CF2-9E74-0E4D26549367}"/>
              </a:ext>
            </a:extLst>
          </p:cNvPr>
          <p:cNvSpPr>
            <a:spLocks noGrp="1"/>
          </p:cNvSpPr>
          <p:nvPr>
            <p:ph idx="16"/>
          </p:nvPr>
        </p:nvSpPr>
        <p:spPr>
          <a:xfrm>
            <a:off x="266700" y="2845796"/>
            <a:ext cx="5600700" cy="2974848"/>
          </a:xfrm>
        </p:spPr>
        <p:txBody>
          <a:bodyPr>
            <a:normAutofit fontScale="62500" lnSpcReduction="20000"/>
          </a:bodyPr>
          <a:lstStyle/>
          <a:p>
            <a:pPr marL="0" marR="0" lvl="0" indent="0" algn="l" defTabSz="914400" rtl="0" eaLnBrk="0" fontAlgn="base" latinLnBrk="0" hangingPunct="0">
              <a:lnSpc>
                <a:spcPct val="100000"/>
              </a:lnSpc>
              <a:spcBef>
                <a:spcPts val="600"/>
              </a:spcBef>
              <a:spcAft>
                <a:spcPct val="0"/>
              </a:spcAft>
              <a:buClrTx/>
              <a:buSzTx/>
              <a:buFontTx/>
              <a:buChar char="•"/>
              <a:tabLst/>
            </a:pPr>
            <a:r>
              <a:rPr kumimoji="0" lang="gl-ES" altLang="gl-ES" b="1" i="0" u="none" strike="noStrike" cap="none" normalizeH="0" baseline="0" dirty="0">
                <a:ln>
                  <a:noFill/>
                </a:ln>
                <a:effectLst/>
              </a:rPr>
              <a:t>¿Que é a </a:t>
            </a:r>
            <a:r>
              <a:rPr kumimoji="0" lang="gl-ES" altLang="gl-ES" sz="1900" b="1" i="0" u="none" strike="noStrike" cap="none" normalizeH="0" baseline="0" dirty="0">
                <a:ln>
                  <a:noFill/>
                </a:ln>
                <a:effectLst/>
              </a:rPr>
              <a:t>obsolescencia programada? </a:t>
            </a:r>
            <a:r>
              <a:rPr kumimoji="0" lang="gl-ES" altLang="gl-ES" sz="1900" b="0" i="0" u="none" strike="noStrike" cap="none" normalizeH="0" baseline="0" dirty="0">
                <a:ln>
                  <a:noFill/>
                </a:ln>
                <a:effectLst/>
              </a:rPr>
              <a:t>Explica este concepto e como afecta aos consumidores.​</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gl-ES" altLang="gl-ES" sz="1900" b="1" i="0" u="none" strike="noStrike" cap="none" normalizeH="0" baseline="0" dirty="0">
                <a:ln>
                  <a:noFill/>
                </a:ln>
                <a:effectLst/>
              </a:rPr>
              <a:t>¿Por que as empresas aplican a obsolescencia programada nos seus produtos? </a:t>
            </a:r>
            <a:r>
              <a:rPr kumimoji="0" lang="gl-ES" altLang="gl-ES" sz="1900" b="0" i="0" u="none" strike="noStrike" cap="none" normalizeH="0" baseline="0" dirty="0">
                <a:ln>
                  <a:noFill/>
                </a:ln>
                <a:effectLst/>
              </a:rPr>
              <a:t>Analiza os motivos económicos e comerciais detrás desta práctica.​</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gl-ES" altLang="gl-ES" sz="1900" b="1" i="0" u="none" strike="noStrike" cap="none" normalizeH="0" baseline="0" dirty="0">
                <a:ln>
                  <a:noFill/>
                </a:ln>
                <a:effectLst/>
              </a:rPr>
              <a:t>¿Que consecuencias ambientais ten a obsolescencia programada? </a:t>
            </a:r>
            <a:r>
              <a:rPr kumimoji="0" lang="gl-ES" altLang="gl-ES" sz="1900" b="0" i="0" u="none" strike="noStrike" cap="none" normalizeH="0" baseline="0" dirty="0">
                <a:ln>
                  <a:noFill/>
                </a:ln>
                <a:effectLst/>
              </a:rPr>
              <a:t>Reflexiona sobre o impacto no medio ambiente debido ao aumento de residuos.​</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gl-ES" altLang="gl-ES" sz="1900" b="1" i="0" u="none" strike="noStrike" cap="none" normalizeH="0" baseline="0" dirty="0">
                <a:ln>
                  <a:noFill/>
                </a:ln>
                <a:effectLst/>
              </a:rPr>
              <a:t>¿Como afecta esta práctica aos dereitos dos consumidores? </a:t>
            </a:r>
            <a:r>
              <a:rPr kumimoji="0" lang="gl-ES" altLang="gl-ES" sz="1900" b="0" i="0" u="none" strike="noStrike" cap="none" normalizeH="0" baseline="0" dirty="0">
                <a:ln>
                  <a:noFill/>
                </a:ln>
                <a:effectLst/>
              </a:rPr>
              <a:t>Considera se a obsolescencia programada vulnera algún dereito do consumidor.​</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gl-ES" altLang="gl-ES" sz="1900" b="1" i="0" u="none" strike="noStrike" cap="none" normalizeH="0" baseline="0" dirty="0">
                <a:ln>
                  <a:noFill/>
                </a:ln>
                <a:effectLst/>
              </a:rPr>
              <a:t>¿Que alternativas ou solucións se propoñen no documental para combater a obsolescencia programada? </a:t>
            </a:r>
            <a:r>
              <a:rPr kumimoji="0" lang="gl-ES" altLang="gl-ES" sz="1900" b="0" i="0" u="none" strike="noStrike" cap="none" normalizeH="0" baseline="0" dirty="0">
                <a:ln>
                  <a:noFill/>
                </a:ln>
                <a:effectLst/>
              </a:rPr>
              <a:t>Resume as propostas ou iniciativas mencionadas que buscan contrarrestar esta práctica.​</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gl-ES" altLang="gl-ES" sz="1900" b="1" i="0" u="none" strike="noStrike" cap="none" normalizeH="0" baseline="0" dirty="0">
                <a:ln>
                  <a:noFill/>
                </a:ln>
                <a:effectLst/>
              </a:rPr>
              <a:t>¿Coñeces algún produto que creas que está deseñado para durar pouco tempo? </a:t>
            </a:r>
            <a:r>
              <a:rPr kumimoji="0" lang="gl-ES" altLang="gl-ES" sz="1900" b="0" i="0" u="none" strike="noStrike" cap="none" normalizeH="0" baseline="0" dirty="0">
                <a:ln>
                  <a:noFill/>
                </a:ln>
                <a:effectLst/>
              </a:rPr>
              <a:t>Comparte exemplos reais e xustifica a túa resposta.​</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gl-ES" altLang="gl-ES" sz="1900" b="1" i="0" u="none" strike="noStrike" cap="none" normalizeH="0" baseline="0" dirty="0">
                <a:ln>
                  <a:noFill/>
                </a:ln>
                <a:effectLst/>
              </a:rPr>
              <a:t>¿Que papel pode xogar a educación e a concienciación na loita contra a obsolescencia programada? </a:t>
            </a:r>
            <a:r>
              <a:rPr kumimoji="0" lang="gl-ES" altLang="gl-ES" sz="1900" b="0" i="0" u="none" strike="noStrike" cap="none" normalizeH="0" baseline="0" dirty="0">
                <a:ln>
                  <a:noFill/>
                </a:ln>
                <a:effectLst/>
              </a:rPr>
              <a:t>Reflexiona sobre como a información pode </a:t>
            </a:r>
            <a:r>
              <a:rPr kumimoji="0" lang="gl-ES" altLang="gl-ES" sz="1900" b="0" i="0" u="none" strike="noStrike" cap="none" normalizeH="0" baseline="0" dirty="0" err="1">
                <a:ln>
                  <a:noFill/>
                </a:ln>
                <a:effectLst/>
              </a:rPr>
              <a:t>empoderar</a:t>
            </a:r>
            <a:r>
              <a:rPr kumimoji="0" lang="gl-ES" altLang="gl-ES" sz="1900" b="0" i="0" u="none" strike="noStrike" cap="none" normalizeH="0" baseline="0" dirty="0">
                <a:ln>
                  <a:noFill/>
                </a:ln>
                <a:effectLst/>
              </a:rPr>
              <a:t> aos consumidores.</a:t>
            </a:r>
          </a:p>
          <a:p>
            <a:endParaRPr lang="es-ES" dirty="0"/>
          </a:p>
        </p:txBody>
      </p:sp>
      <p:sp>
        <p:nvSpPr>
          <p:cNvPr id="6" name="Marcador de contenido 5">
            <a:extLst>
              <a:ext uri="{FF2B5EF4-FFF2-40B4-BE49-F238E27FC236}">
                <a16:creationId xmlns:a16="http://schemas.microsoft.com/office/drawing/2014/main" id="{0ECE1FE2-5B7F-4031-AB64-F94A05554CF5}"/>
              </a:ext>
            </a:extLst>
          </p:cNvPr>
          <p:cNvSpPr>
            <a:spLocks noGrp="1"/>
          </p:cNvSpPr>
          <p:nvPr>
            <p:ph idx="14"/>
          </p:nvPr>
        </p:nvSpPr>
        <p:spPr>
          <a:xfrm>
            <a:off x="6324602" y="2971800"/>
            <a:ext cx="5285230" cy="2670048"/>
          </a:xfrm>
        </p:spPr>
        <p:txBody>
          <a:bodyPr/>
          <a:lstStyle/>
          <a:p>
            <a:pPr marL="0" indent="0">
              <a:buNone/>
            </a:pPr>
            <a:r>
              <a:rPr lang="es-ES" dirty="0">
                <a:hlinkClick r:id="rId2"/>
              </a:rPr>
              <a:t>https://www.youtube.com/watch?v=mUaCLzbDgm0</a:t>
            </a:r>
            <a:endParaRPr lang="es-ES" dirty="0"/>
          </a:p>
          <a:p>
            <a:endParaRPr lang="es-ES" dirty="0"/>
          </a:p>
        </p:txBody>
      </p:sp>
      <p:sp>
        <p:nvSpPr>
          <p:cNvPr id="4" name="Marcador de número de diapositiva 3">
            <a:extLst>
              <a:ext uri="{FF2B5EF4-FFF2-40B4-BE49-F238E27FC236}">
                <a16:creationId xmlns:a16="http://schemas.microsoft.com/office/drawing/2014/main" id="{ECD9B27E-7AF7-40EB-B078-0B396B019C74}"/>
              </a:ext>
            </a:extLst>
          </p:cNvPr>
          <p:cNvSpPr>
            <a:spLocks noGrp="1"/>
          </p:cNvSpPr>
          <p:nvPr>
            <p:ph type="sldNum" sz="quarter" idx="12"/>
          </p:nvPr>
        </p:nvSpPr>
        <p:spPr/>
        <p:txBody>
          <a:bodyPr/>
          <a:lstStyle/>
          <a:p>
            <a:fld id="{CA8D9AD5-F248-4919-864A-CFD76CC027D6}" type="slidenum">
              <a:rPr lang="en-US" smtClean="0"/>
              <a:pPr/>
              <a:t>19</a:t>
            </a:fld>
            <a:endParaRPr lang="en-US" dirty="0"/>
          </a:p>
        </p:txBody>
      </p:sp>
      <p:pic>
        <p:nvPicPr>
          <p:cNvPr id="9" name="Imagen 8">
            <a:extLst>
              <a:ext uri="{FF2B5EF4-FFF2-40B4-BE49-F238E27FC236}">
                <a16:creationId xmlns:a16="http://schemas.microsoft.com/office/drawing/2014/main" id="{C8D3FE63-0ACE-415A-8471-43FD9CF54665}"/>
              </a:ext>
            </a:extLst>
          </p:cNvPr>
          <p:cNvPicPr>
            <a:picLocks noChangeAspect="1"/>
          </p:cNvPicPr>
          <p:nvPr/>
        </p:nvPicPr>
        <p:blipFill>
          <a:blip r:embed="rId3"/>
          <a:stretch>
            <a:fillRect/>
          </a:stretch>
        </p:blipFill>
        <p:spPr>
          <a:xfrm>
            <a:off x="7239000" y="3581400"/>
            <a:ext cx="3974858" cy="2205377"/>
          </a:xfrm>
          <a:prstGeom prst="rect">
            <a:avLst/>
          </a:prstGeom>
        </p:spPr>
      </p:pic>
    </p:spTree>
    <p:extLst>
      <p:ext uri="{BB962C8B-B14F-4D97-AF65-F5344CB8AC3E}">
        <p14:creationId xmlns:p14="http://schemas.microsoft.com/office/powerpoint/2010/main" val="132580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BD703-48B4-EE72-5E8F-216A453B0AA2}"/>
              </a:ext>
            </a:extLst>
          </p:cNvPr>
          <p:cNvSpPr>
            <a:spLocks noGrp="1"/>
          </p:cNvSpPr>
          <p:nvPr>
            <p:ph type="title"/>
          </p:nvPr>
        </p:nvSpPr>
        <p:spPr>
          <a:xfrm>
            <a:off x="6553200" y="1527048"/>
            <a:ext cx="5181600" cy="4636293"/>
          </a:xfrm>
        </p:spPr>
        <p:txBody>
          <a:bodyPr/>
          <a:lstStyle/>
          <a:p>
            <a:pPr algn="l"/>
            <a:r>
              <a:rPr lang="pt-BR" sz="1800" b="0" i="0" u="none" strike="noStrike" cap="none" baseline="0" dirty="0">
                <a:latin typeface="+mn-lt"/>
              </a:rPr>
              <a:t>O </a:t>
            </a:r>
            <a:r>
              <a:rPr lang="pt-BR" sz="1800" b="0" i="0" u="none" strike="noStrike" cap="none" baseline="0" dirty="0" err="1">
                <a:latin typeface="+mn-lt"/>
              </a:rPr>
              <a:t>alumnado</a:t>
            </a:r>
            <a:r>
              <a:rPr lang="pt-BR" sz="1800" b="0" i="0" u="none" strike="noStrike" cap="none" baseline="0" dirty="0">
                <a:latin typeface="+mn-lt"/>
              </a:rPr>
              <a:t> </a:t>
            </a:r>
            <a:r>
              <a:rPr lang="pt-BR" sz="1800" b="0" i="0" u="none" strike="noStrike" cap="none" baseline="0" dirty="0" err="1">
                <a:latin typeface="+mn-lt"/>
              </a:rPr>
              <a:t>coñecerá</a:t>
            </a:r>
            <a:r>
              <a:rPr lang="pt-BR" sz="1800" b="0" i="0" u="none" strike="noStrike" cap="none" baseline="0" dirty="0">
                <a:latin typeface="+mn-lt"/>
              </a:rPr>
              <a:t> as obrigas que </a:t>
            </a:r>
            <a:r>
              <a:rPr lang="es-ES" sz="1800" b="0" i="0" u="none" strike="noStrike" cap="none" baseline="0" dirty="0">
                <a:latin typeface="+mn-lt"/>
              </a:rPr>
              <a:t>asume no momento da compra </a:t>
            </a:r>
            <a:r>
              <a:rPr lang="es-ES" sz="1800" b="0" i="0" u="none" strike="noStrike" cap="none" baseline="0" dirty="0" err="1">
                <a:latin typeface="+mn-lt"/>
              </a:rPr>
              <a:t>dun</a:t>
            </a:r>
            <a:r>
              <a:rPr lang="es-ES" sz="1800" b="0" i="0" u="none" strike="noStrike" cap="none" baseline="0" dirty="0">
                <a:latin typeface="+mn-lt"/>
              </a:rPr>
              <a:t> </a:t>
            </a:r>
            <a:r>
              <a:rPr lang="pt-BR" sz="1800" b="0" i="0" u="none" strike="noStrike" cap="none" baseline="0" dirty="0">
                <a:latin typeface="+mn-lt"/>
              </a:rPr>
              <a:t>determinado produto ou </a:t>
            </a:r>
            <a:r>
              <a:rPr lang="pt-BR" sz="1800" b="0" i="0" u="none" strike="noStrike" cap="none" baseline="0" dirty="0" err="1">
                <a:latin typeface="+mn-lt"/>
              </a:rPr>
              <a:t>servizo</a:t>
            </a:r>
            <a:r>
              <a:rPr lang="pt-BR" sz="1800" b="0" i="0" u="none" strike="noStrike" cap="none" baseline="0" dirty="0">
                <a:latin typeface="+mn-lt"/>
              </a:rPr>
              <a:t>, incluídos os financeiros, pero </a:t>
            </a:r>
            <a:r>
              <a:rPr lang="pt-BR" sz="1800" b="0" i="0" u="none" strike="noStrike" cap="none" baseline="0" dirty="0" err="1">
                <a:latin typeface="+mn-lt"/>
              </a:rPr>
              <a:t>tamén</a:t>
            </a:r>
            <a:r>
              <a:rPr lang="pt-BR" sz="1800" b="0" i="0" u="none" strike="noStrike" cap="none" baseline="0" dirty="0">
                <a:latin typeface="+mn-lt"/>
              </a:rPr>
              <a:t> dos </a:t>
            </a:r>
            <a:r>
              <a:rPr lang="pt-BR" sz="1800" b="0" i="0" u="none" strike="noStrike" cap="none" baseline="0" dirty="0" err="1">
                <a:latin typeface="+mn-lt"/>
              </a:rPr>
              <a:t>dereitos</a:t>
            </a:r>
            <a:r>
              <a:rPr lang="pt-BR" sz="1800" b="0" i="0" u="none" strike="noStrike" cap="none" baseline="0" dirty="0">
                <a:latin typeface="+mn-lt"/>
              </a:rPr>
              <a:t> que se </a:t>
            </a:r>
            <a:r>
              <a:rPr lang="pt-BR" sz="1800" b="0" i="0" u="none" strike="noStrike" cap="none" baseline="0" dirty="0" err="1">
                <a:latin typeface="+mn-lt"/>
              </a:rPr>
              <a:t>adquiren</a:t>
            </a:r>
            <a:r>
              <a:rPr lang="pt-BR" sz="1800" b="0" i="0" u="none" strike="noStrike" cap="none" baseline="0" dirty="0">
                <a:latin typeface="+mn-lt"/>
              </a:rPr>
              <a:t> ao </a:t>
            </a:r>
            <a:r>
              <a:rPr lang="pt-BR" sz="1800" b="0" i="0" u="none" strike="noStrike" cap="none" baseline="0" dirty="0" err="1">
                <a:latin typeface="+mn-lt"/>
              </a:rPr>
              <a:t>facelo</a:t>
            </a:r>
            <a:r>
              <a:rPr lang="pt-BR" sz="1800" b="0" i="0" u="none" strike="noStrike" cap="none" baseline="0" dirty="0">
                <a:latin typeface="+mn-lt"/>
              </a:rPr>
              <a:t> e de como as normas </a:t>
            </a:r>
            <a:r>
              <a:rPr lang="es-ES" sz="1800" b="0" i="0" u="none" strike="noStrike" cap="none" baseline="0" dirty="0">
                <a:latin typeface="+mn-lt"/>
              </a:rPr>
              <a:t>de protección das </a:t>
            </a:r>
            <a:r>
              <a:rPr lang="es-ES" sz="1800" b="0" i="0" u="none" strike="noStrike" cap="none" baseline="0" dirty="0" err="1">
                <a:latin typeface="+mn-lt"/>
              </a:rPr>
              <a:t>persoas</a:t>
            </a:r>
            <a:r>
              <a:rPr lang="es-ES" sz="1800" b="0" i="0" u="none" strike="noStrike" cap="none" baseline="0" dirty="0">
                <a:latin typeface="+mn-lt"/>
              </a:rPr>
              <a:t> consumidoras</a:t>
            </a:r>
            <a:br>
              <a:rPr lang="es-ES" sz="1800" b="0" i="0" u="none" strike="noStrike" cap="none" baseline="0" dirty="0">
                <a:latin typeface="+mn-lt"/>
              </a:rPr>
            </a:br>
            <a:r>
              <a:rPr lang="es-ES" sz="1800" b="0" i="0" u="none" strike="noStrike" cap="none" baseline="0" dirty="0">
                <a:latin typeface="+mn-lt"/>
              </a:rPr>
              <a:t>están pensadas para </a:t>
            </a:r>
            <a:r>
              <a:rPr lang="es-ES" sz="1800" b="0" i="0" u="none" strike="noStrike" cap="none" baseline="0" dirty="0" err="1">
                <a:latin typeface="+mn-lt"/>
              </a:rPr>
              <a:t>axudalo</a:t>
            </a:r>
            <a:r>
              <a:rPr lang="es-ES" sz="1800" b="0" i="0" u="none" strike="noStrike" cap="none" baseline="0" dirty="0">
                <a:latin typeface="+mn-lt"/>
              </a:rPr>
              <a:t> a preservar o </a:t>
            </a:r>
            <a:r>
              <a:rPr lang="pt-BR" sz="1800" b="0" i="0" u="none" strike="noStrike" cap="none" baseline="0" dirty="0">
                <a:latin typeface="+mn-lt"/>
              </a:rPr>
              <a:t>seu </a:t>
            </a:r>
            <a:r>
              <a:rPr lang="pt-BR" sz="1800" b="0" i="0" u="none" strike="noStrike" cap="none" baseline="0" dirty="0" err="1">
                <a:latin typeface="+mn-lt"/>
              </a:rPr>
              <a:t>benestar</a:t>
            </a:r>
            <a:r>
              <a:rPr lang="pt-BR" sz="1800" b="0" i="0" u="none" strike="noStrike" cap="none" baseline="0" dirty="0">
                <a:latin typeface="+mn-lt"/>
              </a:rPr>
              <a:t>. </a:t>
            </a:r>
            <a:br>
              <a:rPr lang="pt-BR" sz="1800" b="0" i="0" u="none" strike="noStrike" cap="none" baseline="0" dirty="0">
                <a:latin typeface="+mn-lt"/>
              </a:rPr>
            </a:br>
            <a:br>
              <a:rPr lang="pt-BR" sz="1800" b="0" i="0" u="none" strike="noStrike" cap="none" baseline="0" dirty="0">
                <a:latin typeface="+mn-lt"/>
              </a:rPr>
            </a:br>
            <a:r>
              <a:rPr lang="pt-BR" sz="1800" b="0" i="0" u="none" strike="noStrike" cap="none" baseline="0" dirty="0">
                <a:latin typeface="+mn-lt"/>
              </a:rPr>
              <a:t>Igualmente, o </a:t>
            </a:r>
            <a:r>
              <a:rPr lang="pt-BR" sz="1800" b="0" i="0" u="none" strike="noStrike" cap="none" baseline="0" dirty="0" err="1">
                <a:latin typeface="+mn-lt"/>
              </a:rPr>
              <a:t>alumnado</a:t>
            </a:r>
            <a:r>
              <a:rPr lang="pt-BR" sz="1800" b="0" i="0" u="none" strike="noStrike" cap="none" baseline="0" dirty="0">
                <a:latin typeface="+mn-lt"/>
              </a:rPr>
              <a:t> </a:t>
            </a:r>
            <a:r>
              <a:rPr lang="pt-BR" sz="1800" b="0" i="0" u="none" strike="noStrike" cap="none" baseline="0" dirty="0" err="1">
                <a:latin typeface="+mn-lt"/>
              </a:rPr>
              <a:t>debe</a:t>
            </a:r>
            <a:r>
              <a:rPr lang="pt-BR" sz="1800" b="0" i="0" u="none" strike="noStrike" cap="none" baseline="0" dirty="0">
                <a:latin typeface="+mn-lt"/>
              </a:rPr>
              <a:t> </a:t>
            </a:r>
            <a:r>
              <a:rPr lang="es-ES" sz="1800" b="0" i="0" u="none" strike="noStrike" cap="none" baseline="0" dirty="0">
                <a:latin typeface="+mn-lt"/>
              </a:rPr>
              <a:t>ser consciente de que as </a:t>
            </a:r>
            <a:r>
              <a:rPr lang="es-ES" sz="1800" b="0" i="0" u="none" strike="noStrike" cap="none" baseline="0" dirty="0" err="1">
                <a:latin typeface="+mn-lt"/>
              </a:rPr>
              <a:t>súas</a:t>
            </a:r>
            <a:r>
              <a:rPr lang="es-ES" sz="1800" b="0" i="0" u="none" strike="noStrike" cap="none" baseline="0" dirty="0">
                <a:latin typeface="+mn-lt"/>
              </a:rPr>
              <a:t> </a:t>
            </a:r>
            <a:r>
              <a:rPr lang="es-ES" sz="1800" b="0" i="0" u="none" strike="noStrike" cap="none" baseline="0" dirty="0" err="1">
                <a:latin typeface="+mn-lt"/>
              </a:rPr>
              <a:t>decisións</a:t>
            </a:r>
            <a:r>
              <a:rPr lang="es-ES" sz="1800" b="0" i="0" u="none" strike="noStrike" cap="none" baseline="0" dirty="0">
                <a:latin typeface="+mn-lt"/>
              </a:rPr>
              <a:t> de consumo poden verse influenciadas por </a:t>
            </a:r>
            <a:r>
              <a:rPr lang="pt-BR" sz="1800" b="0" i="0" u="none" strike="noStrike" cap="none" baseline="0" dirty="0" err="1">
                <a:latin typeface="+mn-lt"/>
              </a:rPr>
              <a:t>factores</a:t>
            </a:r>
            <a:r>
              <a:rPr lang="pt-BR" sz="1800" b="0" i="0" u="none" strike="noStrike" cap="none" baseline="0" dirty="0">
                <a:latin typeface="+mn-lt"/>
              </a:rPr>
              <a:t> externos como a publicidade.</a:t>
            </a:r>
            <a:br>
              <a:rPr lang="pt-BR" sz="1800" b="0" i="0" u="none" strike="noStrike" cap="none" baseline="0" dirty="0">
                <a:latin typeface="+mn-lt"/>
              </a:rPr>
            </a:br>
            <a:br>
              <a:rPr lang="pt-BR" sz="1800" b="0" i="0" u="none" strike="noStrike" cap="none" baseline="0" dirty="0">
                <a:latin typeface="+mn-lt"/>
              </a:rPr>
            </a:br>
            <a:r>
              <a:rPr lang="pt-BR" sz="1800" b="0" i="0" u="none" strike="noStrike" cap="none" baseline="0" dirty="0">
                <a:latin typeface="+mn-lt"/>
              </a:rPr>
              <a:t>Ademais, o </a:t>
            </a:r>
            <a:r>
              <a:rPr lang="pt-BR" sz="1800" b="0" i="0" u="none" strike="noStrike" cap="none" baseline="0" dirty="0" err="1">
                <a:latin typeface="+mn-lt"/>
              </a:rPr>
              <a:t>alumnado</a:t>
            </a:r>
            <a:r>
              <a:rPr lang="pt-BR" sz="1800" b="0" i="0" u="none" strike="noStrike" cap="none" baseline="0" dirty="0">
                <a:latin typeface="+mn-lt"/>
              </a:rPr>
              <a:t> </a:t>
            </a:r>
            <a:r>
              <a:rPr lang="pt-BR" sz="1800" b="0" i="0" u="none" strike="noStrike" cap="none" baseline="0" dirty="0" err="1">
                <a:latin typeface="+mn-lt"/>
              </a:rPr>
              <a:t>debe</a:t>
            </a:r>
            <a:r>
              <a:rPr lang="pt-BR" sz="1800" b="0" i="0" u="none" strike="noStrike" cap="none" baseline="0" dirty="0">
                <a:latin typeface="+mn-lt"/>
              </a:rPr>
              <a:t> identificar as </a:t>
            </a:r>
            <a:r>
              <a:rPr lang="es-ES" sz="1800" b="0" i="0" u="none" strike="noStrike" cap="none" baseline="0" dirty="0">
                <a:latin typeface="+mn-lt"/>
              </a:rPr>
              <a:t>estafas e fraudes </a:t>
            </a:r>
            <a:r>
              <a:rPr lang="es-ES" sz="1800" b="0" i="0" u="none" strike="noStrike" cap="none" baseline="0" dirty="0" err="1">
                <a:latin typeface="+mn-lt"/>
              </a:rPr>
              <a:t>máis</a:t>
            </a:r>
            <a:r>
              <a:rPr lang="es-ES" sz="1800" b="0" i="0" u="none" strike="noStrike" cap="none" baseline="0" dirty="0">
                <a:latin typeface="+mn-lt"/>
              </a:rPr>
              <a:t> frecuentes no panorama </a:t>
            </a:r>
            <a:r>
              <a:rPr lang="es-ES" sz="1800" b="0" i="0" u="none" strike="noStrike" cap="none" baseline="0" dirty="0" err="1">
                <a:latin typeface="+mn-lt"/>
              </a:rPr>
              <a:t>financeiro</a:t>
            </a:r>
            <a:r>
              <a:rPr lang="es-ES" sz="1800" b="0" i="0" u="none" strike="noStrike" cap="none" baseline="0" dirty="0">
                <a:latin typeface="+mn-lt"/>
              </a:rPr>
              <a:t> e reaccionar </a:t>
            </a:r>
            <a:r>
              <a:rPr lang="pt-BR" sz="1800" b="0" i="0" u="none" strike="noStrike" cap="none" baseline="0" dirty="0">
                <a:latin typeface="+mn-lt"/>
              </a:rPr>
              <a:t>adoptando medidas de seguridade e</a:t>
            </a:r>
            <a:br>
              <a:rPr lang="pt-BR" sz="1800" b="0" i="0" u="none" strike="noStrike" cap="none" baseline="0" dirty="0">
                <a:latin typeface="+mn-lt"/>
              </a:rPr>
            </a:br>
            <a:r>
              <a:rPr lang="es-ES" sz="1800" b="0" i="0" u="none" strike="noStrike" cap="none" baseline="0" dirty="0" err="1">
                <a:latin typeface="+mn-lt"/>
              </a:rPr>
              <a:t>denunciándoas</a:t>
            </a:r>
            <a:r>
              <a:rPr lang="es-ES" sz="1800" b="0" i="0" u="none" strike="noStrike" cap="none" baseline="0" dirty="0">
                <a:latin typeface="+mn-lt"/>
              </a:rPr>
              <a:t>.</a:t>
            </a:r>
            <a:br>
              <a:rPr lang="en-US" dirty="0">
                <a:latin typeface="+mn-lt"/>
              </a:rPr>
            </a:br>
            <a:endParaRPr lang="en-US" dirty="0">
              <a:latin typeface="+mn-lt"/>
            </a:endParaRPr>
          </a:p>
        </p:txBody>
      </p:sp>
      <p:sp>
        <p:nvSpPr>
          <p:cNvPr id="3" name="Slide Number Placeholder 2">
            <a:extLst>
              <a:ext uri="{FF2B5EF4-FFF2-40B4-BE49-F238E27FC236}">
                <a16:creationId xmlns:a16="http://schemas.microsoft.com/office/drawing/2014/main" id="{72F00884-B2E8-52D0-EA22-1B05784CD084}"/>
              </a:ext>
            </a:extLst>
          </p:cNvPr>
          <p:cNvSpPr>
            <a:spLocks noGrp="1"/>
          </p:cNvSpPr>
          <p:nvPr>
            <p:ph type="sldNum" sz="quarter" idx="12"/>
          </p:nvPr>
        </p:nvSpPr>
        <p:spPr>
          <a:xfrm>
            <a:off x="457200" y="6304788"/>
            <a:ext cx="640080" cy="277368"/>
          </a:xfrm>
        </p:spPr>
        <p:txBody>
          <a:bodyPr/>
          <a:lstStyle/>
          <a:p>
            <a:fld id="{CA8D9AD5-F248-4919-864A-CFD76CC027D6}" type="slidenum">
              <a:rPr lang="en-US" smtClean="0"/>
              <a:pPr/>
              <a:t>2</a:t>
            </a:fld>
            <a:endParaRPr lang="en-US" dirty="0"/>
          </a:p>
        </p:txBody>
      </p:sp>
      <p:sp>
        <p:nvSpPr>
          <p:cNvPr id="4" name="Content Placeholder 3">
            <a:extLst>
              <a:ext uri="{FF2B5EF4-FFF2-40B4-BE49-F238E27FC236}">
                <a16:creationId xmlns:a16="http://schemas.microsoft.com/office/drawing/2014/main" id="{346BFD29-924A-1CEB-D6D3-B0284E2AF041}"/>
              </a:ext>
            </a:extLst>
          </p:cNvPr>
          <p:cNvSpPr>
            <a:spLocks noGrp="1"/>
          </p:cNvSpPr>
          <p:nvPr>
            <p:ph idx="14"/>
          </p:nvPr>
        </p:nvSpPr>
        <p:spPr>
          <a:xfrm>
            <a:off x="530352" y="3429000"/>
            <a:ext cx="5187649" cy="2514600"/>
          </a:xfrm>
        </p:spPr>
        <p:txBody>
          <a:bodyPr>
            <a:normAutofit/>
          </a:bodyPr>
          <a:lstStyle/>
          <a:p>
            <a:r>
              <a:rPr lang="en-US" dirty="0"/>
              <a:t>Que </a:t>
            </a:r>
            <a:r>
              <a:rPr lang="en-US" dirty="0" err="1"/>
              <a:t>imos</a:t>
            </a:r>
            <a:r>
              <a:rPr lang="en-US" dirty="0"/>
              <a:t> </a:t>
            </a:r>
            <a:r>
              <a:rPr lang="en-US" dirty="0" err="1"/>
              <a:t>aprender</a:t>
            </a:r>
            <a:r>
              <a:rPr lang="en-US" dirty="0"/>
              <a:t>?</a:t>
            </a:r>
          </a:p>
          <a:p>
            <a:endParaRPr lang="en-US" dirty="0"/>
          </a:p>
        </p:txBody>
      </p:sp>
      <p:pic>
        <p:nvPicPr>
          <p:cNvPr id="19" name="Picture Placeholder 18" descr="A close-up of hands touching a pie chart">
            <a:extLst>
              <a:ext uri="{FF2B5EF4-FFF2-40B4-BE49-F238E27FC236}">
                <a16:creationId xmlns:a16="http://schemas.microsoft.com/office/drawing/2014/main" id="{3C273A0D-36A5-5FE3-DCCD-44E457123165}"/>
              </a:ext>
            </a:extLst>
          </p:cNvPr>
          <p:cNvPicPr>
            <a:picLocks noGrp="1" noChangeAspect="1"/>
          </p:cNvPicPr>
          <p:nvPr>
            <p:ph type="pic" idx="13"/>
          </p:nvPr>
        </p:nvPicPr>
        <p:blipFill>
          <a:blip r:embed="rId2"/>
          <a:srcRect t="125" b="125"/>
          <a:stretch>
            <a:fillRect/>
          </a:stretch>
        </p:blipFill>
        <p:spPr>
          <a:prstGeom prst="rect">
            <a:avLst/>
          </a:prstGeom>
        </p:spPr>
      </p:pic>
    </p:spTree>
    <p:extLst>
      <p:ext uri="{BB962C8B-B14F-4D97-AF65-F5344CB8AC3E}">
        <p14:creationId xmlns:p14="http://schemas.microsoft.com/office/powerpoint/2010/main" val="288788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50FF5B43-C8EE-41B2-BEF7-4A06950F6A48}"/>
              </a:ext>
            </a:extLst>
          </p:cNvPr>
          <p:cNvSpPr>
            <a:spLocks noGrp="1"/>
          </p:cNvSpPr>
          <p:nvPr>
            <p:ph type="title"/>
          </p:nvPr>
        </p:nvSpPr>
        <p:spPr/>
        <p:txBody>
          <a:bodyPr/>
          <a:lstStyle/>
          <a:p>
            <a:r>
              <a:rPr lang="es-ES" dirty="0"/>
              <a:t>INFLUENCIAS EXTERNAS NO CONSUMO</a:t>
            </a:r>
          </a:p>
        </p:txBody>
      </p:sp>
      <p:pic>
        <p:nvPicPr>
          <p:cNvPr id="3" name="Marcador de posición de imagen 2">
            <a:extLst>
              <a:ext uri="{FF2B5EF4-FFF2-40B4-BE49-F238E27FC236}">
                <a16:creationId xmlns:a16="http://schemas.microsoft.com/office/drawing/2014/main" id="{02914397-AB13-4E8B-82E5-46CB7AE2B2AD}"/>
              </a:ext>
            </a:extLst>
          </p:cNvPr>
          <p:cNvPicPr>
            <a:picLocks noGrp="1" noChangeAspect="1"/>
          </p:cNvPicPr>
          <p:nvPr>
            <p:ph type="pic"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662" b="7662"/>
          <a:stretch>
            <a:fillRect/>
          </a:stretch>
        </p:blipFill>
        <p:spPr/>
      </p:pic>
      <p:sp>
        <p:nvSpPr>
          <p:cNvPr id="9" name="Marcador de contenido 8">
            <a:extLst>
              <a:ext uri="{FF2B5EF4-FFF2-40B4-BE49-F238E27FC236}">
                <a16:creationId xmlns:a16="http://schemas.microsoft.com/office/drawing/2014/main" id="{4433ECF5-7534-42C4-AEF4-2210DA8FC5C2}"/>
              </a:ext>
            </a:extLst>
          </p:cNvPr>
          <p:cNvSpPr>
            <a:spLocks noGrp="1"/>
          </p:cNvSpPr>
          <p:nvPr>
            <p:ph idx="14"/>
          </p:nvPr>
        </p:nvSpPr>
        <p:spPr/>
        <p:txBody>
          <a:bodyPr/>
          <a:lstStyle/>
          <a:p>
            <a:pPr marL="0" indent="0">
              <a:buNone/>
            </a:pPr>
            <a:r>
              <a:rPr lang="es-ES" b="1" dirty="0"/>
              <a:t>Marca, moda, presión social, </a:t>
            </a:r>
            <a:r>
              <a:rPr lang="es-ES" b="1" dirty="0" err="1"/>
              <a:t>influencers</a:t>
            </a:r>
            <a:r>
              <a:rPr lang="es-ES" b="1" dirty="0"/>
              <a:t>, redes </a:t>
            </a:r>
            <a:r>
              <a:rPr lang="es-ES" b="1" dirty="0" err="1"/>
              <a:t>sociais</a:t>
            </a:r>
            <a:r>
              <a:rPr lang="es-ES" b="1" dirty="0"/>
              <a:t>...</a:t>
            </a:r>
          </a:p>
        </p:txBody>
      </p:sp>
      <p:sp>
        <p:nvSpPr>
          <p:cNvPr id="5" name="Marcador de número de diapositiva 4">
            <a:extLst>
              <a:ext uri="{FF2B5EF4-FFF2-40B4-BE49-F238E27FC236}">
                <a16:creationId xmlns:a16="http://schemas.microsoft.com/office/drawing/2014/main" id="{20C9D67B-7B41-434A-9B37-92B3A2B281F4}"/>
              </a:ext>
            </a:extLst>
          </p:cNvPr>
          <p:cNvSpPr>
            <a:spLocks noGrp="1"/>
          </p:cNvSpPr>
          <p:nvPr>
            <p:ph type="sldNum" sz="quarter" idx="12"/>
          </p:nvPr>
        </p:nvSpPr>
        <p:spPr/>
        <p:txBody>
          <a:bodyPr/>
          <a:lstStyle/>
          <a:p>
            <a:fld id="{CA8D9AD5-F248-4919-864A-CFD76CC027D6}" type="slidenum">
              <a:rPr lang="en-US" smtClean="0"/>
              <a:pPr/>
              <a:t>20</a:t>
            </a:fld>
            <a:endParaRPr lang="en-US" dirty="0"/>
          </a:p>
        </p:txBody>
      </p:sp>
    </p:spTree>
    <p:extLst>
      <p:ext uri="{BB962C8B-B14F-4D97-AF65-F5344CB8AC3E}">
        <p14:creationId xmlns:p14="http://schemas.microsoft.com/office/powerpoint/2010/main" val="214400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03A30A55-42EB-40EE-BDF3-25C2D153A710}"/>
              </a:ext>
            </a:extLst>
          </p:cNvPr>
          <p:cNvSpPr>
            <a:spLocks noGrp="1"/>
          </p:cNvSpPr>
          <p:nvPr>
            <p:ph type="title"/>
          </p:nvPr>
        </p:nvSpPr>
        <p:spPr/>
        <p:txBody>
          <a:bodyPr/>
          <a:lstStyle/>
          <a:p>
            <a:r>
              <a:rPr lang="es-ES" dirty="0"/>
              <a:t>INFLUENCIAS EXTERNAS NO CONSUMO</a:t>
            </a:r>
          </a:p>
        </p:txBody>
      </p:sp>
      <p:sp>
        <p:nvSpPr>
          <p:cNvPr id="10" name="Marcador de contenido 9">
            <a:extLst>
              <a:ext uri="{FF2B5EF4-FFF2-40B4-BE49-F238E27FC236}">
                <a16:creationId xmlns:a16="http://schemas.microsoft.com/office/drawing/2014/main" id="{44A0702C-19F6-4690-8BBD-DDA1B7989B7A}"/>
              </a:ext>
            </a:extLst>
          </p:cNvPr>
          <p:cNvSpPr>
            <a:spLocks noGrp="1"/>
          </p:cNvSpPr>
          <p:nvPr>
            <p:ph idx="14"/>
          </p:nvPr>
        </p:nvSpPr>
        <p:spPr>
          <a:xfrm>
            <a:off x="510299" y="2878154"/>
            <a:ext cx="11045952" cy="2670048"/>
          </a:xfrm>
        </p:spPr>
        <p:txBody>
          <a:bodyPr>
            <a:normAutofit fontScale="85000" lnSpcReduction="10000"/>
          </a:bodyPr>
          <a:lstStyle/>
          <a:p>
            <a:pPr marL="0" indent="0">
              <a:lnSpc>
                <a:spcPct val="150000"/>
              </a:lnSpc>
              <a:buNone/>
            </a:pPr>
            <a:r>
              <a:rPr lang="pt-BR" dirty="0" err="1"/>
              <a:t>Hoxe</a:t>
            </a:r>
            <a:r>
              <a:rPr lang="pt-BR" dirty="0"/>
              <a:t> </a:t>
            </a:r>
            <a:r>
              <a:rPr lang="pt-BR" dirty="0" err="1"/>
              <a:t>en</a:t>
            </a:r>
            <a:r>
              <a:rPr lang="pt-BR" dirty="0"/>
              <a:t> </a:t>
            </a:r>
            <a:r>
              <a:rPr lang="pt-BR" dirty="0" err="1"/>
              <a:t>día</a:t>
            </a:r>
            <a:r>
              <a:rPr lang="pt-BR" dirty="0"/>
              <a:t>, as </a:t>
            </a:r>
            <a:r>
              <a:rPr lang="pt-BR" dirty="0" err="1"/>
              <a:t>nosas</a:t>
            </a:r>
            <a:r>
              <a:rPr lang="pt-BR" dirty="0"/>
              <a:t> </a:t>
            </a:r>
            <a:r>
              <a:rPr lang="pt-BR" dirty="0" err="1"/>
              <a:t>decisións</a:t>
            </a:r>
            <a:r>
              <a:rPr lang="pt-BR" dirty="0"/>
              <a:t> de compra </a:t>
            </a:r>
            <a:r>
              <a:rPr lang="pt-BR" dirty="0" err="1"/>
              <a:t>están</a:t>
            </a:r>
            <a:r>
              <a:rPr lang="pt-BR" dirty="0"/>
              <a:t> moi influenciadas por </a:t>
            </a:r>
            <a:r>
              <a:rPr lang="pt-BR" dirty="0" err="1"/>
              <a:t>factores</a:t>
            </a:r>
            <a:r>
              <a:rPr lang="pt-BR" dirty="0"/>
              <a:t> como a marca, a moda, a </a:t>
            </a:r>
            <a:r>
              <a:rPr lang="pt-BR" dirty="0" err="1"/>
              <a:t>presión</a:t>
            </a:r>
            <a:r>
              <a:rPr lang="pt-BR" dirty="0"/>
              <a:t> social e o que vemos nas redes sociais. Moitas </a:t>
            </a:r>
            <a:r>
              <a:rPr lang="pt-BR" dirty="0" err="1"/>
              <a:t>veces</a:t>
            </a:r>
            <a:r>
              <a:rPr lang="pt-BR" dirty="0"/>
              <a:t> </a:t>
            </a:r>
            <a:r>
              <a:rPr lang="pt-BR" dirty="0" err="1"/>
              <a:t>escollemos</a:t>
            </a:r>
            <a:r>
              <a:rPr lang="pt-BR" dirty="0"/>
              <a:t> </a:t>
            </a:r>
            <a:r>
              <a:rPr lang="pt-BR" dirty="0" err="1"/>
              <a:t>un</a:t>
            </a:r>
            <a:r>
              <a:rPr lang="pt-BR" dirty="0"/>
              <a:t> produto non </a:t>
            </a:r>
            <a:r>
              <a:rPr lang="pt-BR" dirty="0" err="1"/>
              <a:t>pola</a:t>
            </a:r>
            <a:r>
              <a:rPr lang="pt-BR" dirty="0"/>
              <a:t> </a:t>
            </a:r>
            <a:r>
              <a:rPr lang="pt-BR" dirty="0" err="1"/>
              <a:t>súa</a:t>
            </a:r>
            <a:r>
              <a:rPr lang="pt-BR" dirty="0"/>
              <a:t> </a:t>
            </a:r>
            <a:r>
              <a:rPr lang="pt-BR" dirty="0" err="1"/>
              <a:t>calidade</a:t>
            </a:r>
            <a:r>
              <a:rPr lang="pt-BR" dirty="0"/>
              <a:t> ou utilidade, </a:t>
            </a:r>
            <a:r>
              <a:rPr lang="pt-BR" dirty="0" err="1"/>
              <a:t>senón</a:t>
            </a:r>
            <a:r>
              <a:rPr lang="pt-BR" dirty="0"/>
              <a:t> porque está de moda ou porque o </a:t>
            </a:r>
            <a:r>
              <a:rPr lang="pt-BR" dirty="0" err="1"/>
              <a:t>levan</a:t>
            </a:r>
            <a:r>
              <a:rPr lang="pt-BR" dirty="0"/>
              <a:t> </a:t>
            </a:r>
            <a:r>
              <a:rPr lang="pt-BR" dirty="0" err="1"/>
              <a:t>persoas</a:t>
            </a:r>
            <a:r>
              <a:rPr lang="pt-BR" dirty="0"/>
              <a:t> ás que seguimos, como influencers. Estes influencers </a:t>
            </a:r>
            <a:r>
              <a:rPr lang="pt-BR" dirty="0" err="1"/>
              <a:t>recomendan</a:t>
            </a:r>
            <a:r>
              <a:rPr lang="pt-BR" dirty="0"/>
              <a:t> marcas que, </a:t>
            </a:r>
            <a:r>
              <a:rPr lang="pt-BR" dirty="0" err="1"/>
              <a:t>directa</a:t>
            </a:r>
            <a:r>
              <a:rPr lang="pt-BR" dirty="0"/>
              <a:t> ou </a:t>
            </a:r>
            <a:r>
              <a:rPr lang="pt-BR" dirty="0" err="1"/>
              <a:t>indirectamente</a:t>
            </a:r>
            <a:r>
              <a:rPr lang="pt-BR" dirty="0"/>
              <a:t>, nos </a:t>
            </a:r>
            <a:r>
              <a:rPr lang="pt-BR" dirty="0" err="1"/>
              <a:t>fan</a:t>
            </a:r>
            <a:r>
              <a:rPr lang="pt-BR" dirty="0"/>
              <a:t> sentir que </a:t>
            </a:r>
            <a:r>
              <a:rPr lang="pt-BR" dirty="0" err="1"/>
              <a:t>necesitamos</a:t>
            </a:r>
            <a:r>
              <a:rPr lang="pt-BR" dirty="0"/>
              <a:t> ter certos artigos para “encaixar” ou ser </a:t>
            </a:r>
            <a:r>
              <a:rPr lang="pt-BR" dirty="0" err="1"/>
              <a:t>aceptados</a:t>
            </a:r>
            <a:r>
              <a:rPr lang="pt-BR" dirty="0"/>
              <a:t>. Esta </a:t>
            </a:r>
            <a:r>
              <a:rPr lang="pt-BR" dirty="0" err="1"/>
              <a:t>presión</a:t>
            </a:r>
            <a:r>
              <a:rPr lang="pt-BR" dirty="0"/>
              <a:t> social pode levar a consumir de forma impulsiva, </a:t>
            </a:r>
            <a:r>
              <a:rPr lang="pt-BR" dirty="0" err="1"/>
              <a:t>sen</a:t>
            </a:r>
            <a:r>
              <a:rPr lang="pt-BR" dirty="0"/>
              <a:t> pensar se realmente precisamos </a:t>
            </a:r>
            <a:r>
              <a:rPr lang="pt-BR" dirty="0" err="1"/>
              <a:t>ese</a:t>
            </a:r>
            <a:r>
              <a:rPr lang="pt-BR" dirty="0"/>
              <a:t> produto. As redes sociais </a:t>
            </a:r>
            <a:r>
              <a:rPr lang="pt-BR" dirty="0" err="1"/>
              <a:t>reflicten</a:t>
            </a:r>
            <a:r>
              <a:rPr lang="pt-BR" dirty="0"/>
              <a:t> </a:t>
            </a:r>
            <a:r>
              <a:rPr lang="pt-BR" dirty="0" err="1"/>
              <a:t>un</a:t>
            </a:r>
            <a:r>
              <a:rPr lang="pt-BR" dirty="0"/>
              <a:t> estilo de vida idealizado que, moitas </a:t>
            </a:r>
            <a:r>
              <a:rPr lang="pt-BR" dirty="0" err="1"/>
              <a:t>veces</a:t>
            </a:r>
            <a:r>
              <a:rPr lang="pt-BR" dirty="0"/>
              <a:t>, non é real, pero que </a:t>
            </a:r>
            <a:r>
              <a:rPr lang="pt-BR" dirty="0" err="1"/>
              <a:t>afecta</a:t>
            </a:r>
            <a:r>
              <a:rPr lang="pt-BR" dirty="0"/>
              <a:t> fortemente á </a:t>
            </a:r>
            <a:r>
              <a:rPr lang="pt-BR" dirty="0" err="1"/>
              <a:t>nosa</a:t>
            </a:r>
            <a:r>
              <a:rPr lang="pt-BR" dirty="0"/>
              <a:t> forma de consumir, especialmente entre a </a:t>
            </a:r>
            <a:r>
              <a:rPr lang="pt-BR" dirty="0" err="1"/>
              <a:t>xente</a:t>
            </a:r>
            <a:r>
              <a:rPr lang="pt-BR" dirty="0"/>
              <a:t> nova. Por </a:t>
            </a:r>
            <a:r>
              <a:rPr lang="pt-BR" dirty="0" err="1"/>
              <a:t>iso</a:t>
            </a:r>
            <a:r>
              <a:rPr lang="pt-BR" dirty="0"/>
              <a:t>, é importante desenvolver unha mirada crítica ante o que vemos </a:t>
            </a:r>
            <a:r>
              <a:rPr lang="pt-BR" dirty="0" err="1"/>
              <a:t>en</a:t>
            </a:r>
            <a:r>
              <a:rPr lang="pt-BR" dirty="0"/>
              <a:t> internet e lembrar que o valor </a:t>
            </a:r>
            <a:r>
              <a:rPr lang="pt-BR" dirty="0" err="1"/>
              <a:t>dunha</a:t>
            </a:r>
            <a:r>
              <a:rPr lang="pt-BR" dirty="0"/>
              <a:t> </a:t>
            </a:r>
            <a:r>
              <a:rPr lang="pt-BR" dirty="0" err="1"/>
              <a:t>persoa</a:t>
            </a:r>
            <a:r>
              <a:rPr lang="pt-BR" dirty="0"/>
              <a:t> non depende do que compra ou da marca que leva.</a:t>
            </a:r>
            <a:endParaRPr lang="es-ES" dirty="0"/>
          </a:p>
        </p:txBody>
      </p:sp>
      <p:sp>
        <p:nvSpPr>
          <p:cNvPr id="5" name="Marcador de número de diapositiva 4">
            <a:extLst>
              <a:ext uri="{FF2B5EF4-FFF2-40B4-BE49-F238E27FC236}">
                <a16:creationId xmlns:a16="http://schemas.microsoft.com/office/drawing/2014/main" id="{09B5C85E-724D-4C91-8E5D-260F28D8E86C}"/>
              </a:ext>
            </a:extLst>
          </p:cNvPr>
          <p:cNvSpPr>
            <a:spLocks noGrp="1"/>
          </p:cNvSpPr>
          <p:nvPr>
            <p:ph type="sldNum" sz="quarter" idx="12"/>
          </p:nvPr>
        </p:nvSpPr>
        <p:spPr/>
        <p:txBody>
          <a:bodyPr/>
          <a:lstStyle/>
          <a:p>
            <a:fld id="{CA8D9AD5-F248-4919-864A-CFD76CC027D6}" type="slidenum">
              <a:rPr lang="en-US" smtClean="0"/>
              <a:pPr/>
              <a:t>21</a:t>
            </a:fld>
            <a:endParaRPr lang="en-US" dirty="0"/>
          </a:p>
        </p:txBody>
      </p:sp>
    </p:spTree>
    <p:extLst>
      <p:ext uri="{BB962C8B-B14F-4D97-AF65-F5344CB8AC3E}">
        <p14:creationId xmlns:p14="http://schemas.microsoft.com/office/powerpoint/2010/main" val="395577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B8B8599-B984-4A5B-96DA-DDA9820BD0FF}"/>
              </a:ext>
            </a:extLst>
          </p:cNvPr>
          <p:cNvSpPr>
            <a:spLocks noGrp="1"/>
          </p:cNvSpPr>
          <p:nvPr>
            <p:ph type="title"/>
          </p:nvPr>
        </p:nvSpPr>
        <p:spPr/>
        <p:txBody>
          <a:bodyPr/>
          <a:lstStyle/>
          <a:p>
            <a:r>
              <a:rPr lang="es-ES" dirty="0"/>
              <a:t>DEBATE: </a:t>
            </a:r>
            <a:r>
              <a:rPr lang="es-ES" sz="2800" dirty="0"/>
              <a:t>Compramos todo o que queremos </a:t>
            </a:r>
            <a:r>
              <a:rPr lang="es-ES" sz="2800" dirty="0" err="1"/>
              <a:t>ou</a:t>
            </a:r>
            <a:r>
              <a:rPr lang="es-ES" sz="2800" dirty="0"/>
              <a:t> o que nos fan querer comprar?</a:t>
            </a:r>
            <a:endParaRPr lang="es-ES" dirty="0"/>
          </a:p>
        </p:txBody>
      </p:sp>
      <p:pic>
        <p:nvPicPr>
          <p:cNvPr id="10" name="Marcador de posición de imagen 9">
            <a:extLst>
              <a:ext uri="{FF2B5EF4-FFF2-40B4-BE49-F238E27FC236}">
                <a16:creationId xmlns:a16="http://schemas.microsoft.com/office/drawing/2014/main" id="{C5978C62-83C3-4685-B5D7-40E141C72D91}"/>
              </a:ext>
            </a:extLst>
          </p:cNvPr>
          <p:cNvPicPr>
            <a:picLocks noGrp="1" noChangeAspect="1"/>
          </p:cNvPicPr>
          <p:nvPr>
            <p:ph type="pic"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2790" b="22790"/>
          <a:stretch>
            <a:fillRect/>
          </a:stretch>
        </p:blipFill>
        <p:spPr/>
      </p:pic>
      <p:sp>
        <p:nvSpPr>
          <p:cNvPr id="8" name="Marcador de contenido 7">
            <a:extLst>
              <a:ext uri="{FF2B5EF4-FFF2-40B4-BE49-F238E27FC236}">
                <a16:creationId xmlns:a16="http://schemas.microsoft.com/office/drawing/2014/main" id="{32BCF3B2-3823-4879-8317-3C44E7BBFA39}"/>
              </a:ext>
            </a:extLst>
          </p:cNvPr>
          <p:cNvSpPr>
            <a:spLocks noGrp="1"/>
          </p:cNvSpPr>
          <p:nvPr>
            <p:ph idx="14"/>
          </p:nvPr>
        </p:nvSpPr>
        <p:spPr>
          <a:xfrm>
            <a:off x="6550151" y="3017519"/>
            <a:ext cx="5260849" cy="3564637"/>
          </a:xfrm>
        </p:spPr>
        <p:txBody>
          <a:bodyPr>
            <a:normAutofit fontScale="40000" lnSpcReduction="20000"/>
          </a:bodyPr>
          <a:lstStyle/>
          <a:p>
            <a:pPr marL="457200" marR="0" lvl="0" indent="-457200" algn="l" defTabSz="914400" rtl="0" eaLnBrk="0" fontAlgn="base" latinLnBrk="0" hangingPunct="0">
              <a:lnSpc>
                <a:spcPct val="100000"/>
              </a:lnSpc>
              <a:spcBef>
                <a:spcPts val="600"/>
              </a:spcBef>
              <a:spcAft>
                <a:spcPct val="0"/>
              </a:spcAft>
              <a:buClrTx/>
              <a:buSzTx/>
              <a:buFont typeface="+mj-lt"/>
              <a:buAutoNum type="arabicPeriod"/>
              <a:tabLst/>
            </a:pPr>
            <a:r>
              <a:rPr kumimoji="0" lang="gl-ES" altLang="gl-ES" sz="3400" i="0" u="none" strike="noStrike" cap="none" normalizeH="0" baseline="0" dirty="0">
                <a:ln>
                  <a:noFill/>
                </a:ln>
                <a:effectLst/>
              </a:rPr>
              <a:t>Canto influencian a publicidade e as redes sociais nas nosas decisións de compra?</a:t>
            </a: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tabLst/>
            </a:pPr>
            <a:r>
              <a:rPr kumimoji="0" lang="gl-ES" altLang="gl-ES" sz="3400" i="0" u="none" strike="noStrike" cap="none" normalizeH="0" baseline="0" dirty="0">
                <a:ln>
                  <a:noFill/>
                </a:ln>
                <a:effectLst/>
              </a:rPr>
              <a:t>Realmente necesitamos todo o que compramos ou é só un desexo creado pola moda?</a:t>
            </a: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tabLst/>
            </a:pPr>
            <a:r>
              <a:rPr kumimoji="0" lang="gl-ES" altLang="gl-ES" sz="3400" i="0" u="none" strike="noStrike" cap="none" normalizeH="0" baseline="0" dirty="0">
                <a:ln>
                  <a:noFill/>
                </a:ln>
                <a:effectLst/>
              </a:rPr>
              <a:t>A presión social fai que compremos produtos só para encaixar ou para amosar status?</a:t>
            </a: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tabLst/>
            </a:pPr>
            <a:r>
              <a:rPr kumimoji="0" lang="gl-ES" altLang="gl-ES" sz="3400" i="0" u="none" strike="noStrike" cap="none" normalizeH="0" baseline="0" dirty="0">
                <a:ln>
                  <a:noFill/>
                </a:ln>
                <a:effectLst/>
              </a:rPr>
              <a:t>Canto afecta a marca dun produto á nosa elección de compra?</a:t>
            </a: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tabLst/>
            </a:pPr>
            <a:r>
              <a:rPr kumimoji="0" lang="gl-ES" altLang="gl-ES" sz="3400" i="0" u="none" strike="noStrike" cap="none" normalizeH="0" baseline="0" dirty="0">
                <a:ln>
                  <a:noFill/>
                </a:ln>
                <a:effectLst/>
              </a:rPr>
              <a:t>Que papel xogan os </a:t>
            </a:r>
            <a:r>
              <a:rPr kumimoji="0" lang="gl-ES" altLang="gl-ES" sz="3400" i="0" u="none" strike="noStrike" cap="none" normalizeH="0" baseline="0" dirty="0" err="1">
                <a:ln>
                  <a:noFill/>
                </a:ln>
                <a:effectLst/>
              </a:rPr>
              <a:t>influencers</a:t>
            </a:r>
            <a:r>
              <a:rPr kumimoji="0" lang="gl-ES" altLang="gl-ES" sz="3400" i="0" u="none" strike="noStrike" cap="none" normalizeH="0" baseline="0" dirty="0">
                <a:ln>
                  <a:noFill/>
                </a:ln>
                <a:effectLst/>
              </a:rPr>
              <a:t> e as </a:t>
            </a:r>
            <a:r>
              <a:rPr kumimoji="0" lang="gl-ES" altLang="gl-ES" sz="3400" i="0" u="none" strike="noStrike" cap="none" normalizeH="0" baseline="0" dirty="0" err="1">
                <a:ln>
                  <a:noFill/>
                </a:ln>
                <a:effectLst/>
              </a:rPr>
              <a:t>celebrities</a:t>
            </a:r>
            <a:r>
              <a:rPr kumimoji="0" lang="gl-ES" altLang="gl-ES" sz="3400" i="0" u="none" strike="noStrike" cap="none" normalizeH="0" baseline="0" dirty="0">
                <a:ln>
                  <a:noFill/>
                </a:ln>
                <a:effectLst/>
              </a:rPr>
              <a:t> na creación de desexos de compra?</a:t>
            </a: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tabLst/>
            </a:pPr>
            <a:r>
              <a:rPr kumimoji="0" lang="gl-ES" altLang="gl-ES" sz="3400" i="0" u="none" strike="noStrike" cap="none" normalizeH="0" baseline="0" dirty="0">
                <a:ln>
                  <a:noFill/>
                </a:ln>
                <a:effectLst/>
              </a:rPr>
              <a:t>Podemos controlar o desexo de mercar ou estamos sendo manipulados sen darnos conta?</a:t>
            </a: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tabLst/>
            </a:pPr>
            <a:r>
              <a:rPr kumimoji="0" lang="gl-ES" altLang="gl-ES" sz="3400" i="0" u="none" strike="noStrike" cap="none" normalizeH="0" baseline="0" dirty="0">
                <a:ln>
                  <a:noFill/>
                </a:ln>
                <a:effectLst/>
              </a:rPr>
              <a:t>O que compramos está máis influenciado por nos mesmos ou pola presión do entorno (amigos, redes sociais, publicidade)?</a:t>
            </a: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tabLst/>
            </a:pPr>
            <a:r>
              <a:rPr kumimoji="0" lang="gl-ES" altLang="gl-ES" sz="3400" i="0" u="none" strike="noStrike" cap="none" normalizeH="0" baseline="0" dirty="0">
                <a:ln>
                  <a:noFill/>
                </a:ln>
                <a:effectLst/>
              </a:rPr>
              <a:t>Pode a publicidade estar facendo que sexamos menos críticos nas nosas eleccións de compra?</a:t>
            </a:r>
          </a:p>
          <a:p>
            <a:endParaRPr lang="es-ES" dirty="0"/>
          </a:p>
        </p:txBody>
      </p:sp>
      <p:sp>
        <p:nvSpPr>
          <p:cNvPr id="5" name="Marcador de número de diapositiva 4">
            <a:extLst>
              <a:ext uri="{FF2B5EF4-FFF2-40B4-BE49-F238E27FC236}">
                <a16:creationId xmlns:a16="http://schemas.microsoft.com/office/drawing/2014/main" id="{60457BEC-1C30-49BE-B275-9A1696FC36DC}"/>
              </a:ext>
            </a:extLst>
          </p:cNvPr>
          <p:cNvSpPr>
            <a:spLocks noGrp="1"/>
          </p:cNvSpPr>
          <p:nvPr>
            <p:ph type="sldNum" sz="quarter" idx="12"/>
          </p:nvPr>
        </p:nvSpPr>
        <p:spPr/>
        <p:txBody>
          <a:bodyPr/>
          <a:lstStyle/>
          <a:p>
            <a:fld id="{CA8D9AD5-F248-4919-864A-CFD76CC027D6}" type="slidenum">
              <a:rPr lang="en-US" smtClean="0"/>
              <a:pPr/>
              <a:t>22</a:t>
            </a:fld>
            <a:endParaRPr lang="en-US" dirty="0"/>
          </a:p>
        </p:txBody>
      </p:sp>
    </p:spTree>
    <p:extLst>
      <p:ext uri="{BB962C8B-B14F-4D97-AF65-F5344CB8AC3E}">
        <p14:creationId xmlns:p14="http://schemas.microsoft.com/office/powerpoint/2010/main" val="156701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15340B-CEF2-41AB-A4F4-BE1AB2B9954D}"/>
              </a:ext>
            </a:extLst>
          </p:cNvPr>
          <p:cNvSpPr>
            <a:spLocks noGrp="1"/>
          </p:cNvSpPr>
          <p:nvPr>
            <p:ph type="title"/>
          </p:nvPr>
        </p:nvSpPr>
        <p:spPr/>
        <p:txBody>
          <a:bodyPr/>
          <a:lstStyle/>
          <a:p>
            <a:r>
              <a:rPr lang="es-ES" dirty="0" err="1"/>
              <a:t>actividade</a:t>
            </a:r>
            <a:endParaRPr lang="es-ES" dirty="0"/>
          </a:p>
        </p:txBody>
      </p:sp>
      <p:sp>
        <p:nvSpPr>
          <p:cNvPr id="7" name="Marcador de contenido 6">
            <a:extLst>
              <a:ext uri="{FF2B5EF4-FFF2-40B4-BE49-F238E27FC236}">
                <a16:creationId xmlns:a16="http://schemas.microsoft.com/office/drawing/2014/main" id="{4DAFCBFA-563C-4BC4-AA10-5BECF935D2F2}"/>
              </a:ext>
            </a:extLst>
          </p:cNvPr>
          <p:cNvSpPr>
            <a:spLocks noGrp="1"/>
          </p:cNvSpPr>
          <p:nvPr>
            <p:ph idx="16"/>
          </p:nvPr>
        </p:nvSpPr>
        <p:spPr/>
        <p:txBody>
          <a:bodyPr/>
          <a:lstStyle/>
          <a:p>
            <a:pPr marL="0" indent="0">
              <a:buNone/>
            </a:pPr>
            <a:r>
              <a:rPr lang="pt-BR" b="1" dirty="0" err="1"/>
              <a:t>Fai</a:t>
            </a:r>
            <a:r>
              <a:rPr lang="pt-BR" b="1" dirty="0"/>
              <a:t> </a:t>
            </a:r>
            <a:r>
              <a:rPr lang="pt-BR" b="1" dirty="0" err="1"/>
              <a:t>un</a:t>
            </a:r>
            <a:r>
              <a:rPr lang="pt-BR" b="1" dirty="0"/>
              <a:t> </a:t>
            </a:r>
            <a:r>
              <a:rPr lang="pt-BR" b="1" dirty="0" err="1"/>
              <a:t>diario</a:t>
            </a:r>
            <a:r>
              <a:rPr lang="pt-BR" b="1" dirty="0"/>
              <a:t> de consumo (o que comprei esta semana e por que).</a:t>
            </a:r>
            <a:endParaRPr lang="es-ES" b="1" dirty="0"/>
          </a:p>
        </p:txBody>
      </p:sp>
      <p:sp>
        <p:nvSpPr>
          <p:cNvPr id="6" name="Marcador de contenido 5">
            <a:extLst>
              <a:ext uri="{FF2B5EF4-FFF2-40B4-BE49-F238E27FC236}">
                <a16:creationId xmlns:a16="http://schemas.microsoft.com/office/drawing/2014/main" id="{BEB77BEC-B833-440F-A67D-37B15B181536}"/>
              </a:ext>
            </a:extLst>
          </p:cNvPr>
          <p:cNvSpPr>
            <a:spLocks noGrp="1"/>
          </p:cNvSpPr>
          <p:nvPr>
            <p:ph idx="14"/>
          </p:nvPr>
        </p:nvSpPr>
        <p:spPr/>
        <p:txBody>
          <a:bodyPr/>
          <a:lstStyle/>
          <a:p>
            <a:r>
              <a:rPr lang="es-ES" dirty="0" err="1"/>
              <a:t>Unha</a:t>
            </a:r>
            <a:r>
              <a:rPr lang="es-ES" dirty="0"/>
              <a:t> libreta porque </a:t>
            </a:r>
            <a:r>
              <a:rPr lang="es-ES" dirty="0" err="1"/>
              <a:t>rematei</a:t>
            </a:r>
            <a:r>
              <a:rPr lang="es-ES" dirty="0"/>
              <a:t> a de Matemáticas</a:t>
            </a:r>
          </a:p>
          <a:p>
            <a:r>
              <a:rPr lang="es-ES" dirty="0"/>
              <a:t>Un </a:t>
            </a:r>
            <a:r>
              <a:rPr lang="es-ES" dirty="0" err="1"/>
              <a:t>reloxo</a:t>
            </a:r>
            <a:r>
              <a:rPr lang="es-ES" dirty="0"/>
              <a:t> </a:t>
            </a:r>
            <a:r>
              <a:rPr lang="es-ES" dirty="0" err="1"/>
              <a:t>novo</a:t>
            </a:r>
            <a:endParaRPr lang="es-ES" dirty="0"/>
          </a:p>
          <a:p>
            <a:r>
              <a:rPr lang="es-ES" dirty="0"/>
              <a:t>…</a:t>
            </a:r>
          </a:p>
        </p:txBody>
      </p:sp>
      <p:sp>
        <p:nvSpPr>
          <p:cNvPr id="5" name="Marcador de número de diapositiva 4">
            <a:extLst>
              <a:ext uri="{FF2B5EF4-FFF2-40B4-BE49-F238E27FC236}">
                <a16:creationId xmlns:a16="http://schemas.microsoft.com/office/drawing/2014/main" id="{615393DE-39D2-4F4E-A91E-D759E3F7A725}"/>
              </a:ext>
            </a:extLst>
          </p:cNvPr>
          <p:cNvSpPr>
            <a:spLocks noGrp="1"/>
          </p:cNvSpPr>
          <p:nvPr>
            <p:ph type="sldNum" sz="quarter" idx="12"/>
          </p:nvPr>
        </p:nvSpPr>
        <p:spPr/>
        <p:txBody>
          <a:bodyPr/>
          <a:lstStyle/>
          <a:p>
            <a:fld id="{CA8D9AD5-F248-4919-864A-CFD76CC027D6}" type="slidenum">
              <a:rPr lang="en-US" smtClean="0"/>
              <a:pPr/>
              <a:t>23</a:t>
            </a:fld>
            <a:endParaRPr lang="en-US" dirty="0"/>
          </a:p>
        </p:txBody>
      </p:sp>
    </p:spTree>
    <p:extLst>
      <p:ext uri="{BB962C8B-B14F-4D97-AF65-F5344CB8AC3E}">
        <p14:creationId xmlns:p14="http://schemas.microsoft.com/office/powerpoint/2010/main" val="295318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6ED054-31B4-409B-B331-BD862C8C6C3A}"/>
              </a:ext>
            </a:extLst>
          </p:cNvPr>
          <p:cNvSpPr>
            <a:spLocks noGrp="1"/>
          </p:cNvSpPr>
          <p:nvPr>
            <p:ph type="title"/>
          </p:nvPr>
        </p:nvSpPr>
        <p:spPr/>
        <p:txBody>
          <a:bodyPr/>
          <a:lstStyle/>
          <a:p>
            <a:r>
              <a:rPr lang="pt-BR" dirty="0"/>
              <a:t>O </a:t>
            </a:r>
            <a:r>
              <a:rPr lang="pt-BR" dirty="0" err="1"/>
              <a:t>proceso</a:t>
            </a:r>
            <a:r>
              <a:rPr lang="pt-BR" dirty="0"/>
              <a:t> de compra e os seus elementos</a:t>
            </a:r>
            <a:endParaRPr lang="es-ES" dirty="0"/>
          </a:p>
        </p:txBody>
      </p:sp>
      <p:sp>
        <p:nvSpPr>
          <p:cNvPr id="3" name="Marcador de contenido 2">
            <a:extLst>
              <a:ext uri="{FF2B5EF4-FFF2-40B4-BE49-F238E27FC236}">
                <a16:creationId xmlns:a16="http://schemas.microsoft.com/office/drawing/2014/main" id="{D024F251-4202-43C6-96FD-2DB2D3D6B492}"/>
              </a:ext>
            </a:extLst>
          </p:cNvPr>
          <p:cNvSpPr>
            <a:spLocks noGrp="1"/>
          </p:cNvSpPr>
          <p:nvPr>
            <p:ph idx="16"/>
          </p:nvPr>
        </p:nvSpPr>
        <p:spPr/>
        <p:txBody>
          <a:bodyPr/>
          <a:lstStyle/>
          <a:p>
            <a:pPr marL="0" indent="0">
              <a:buNone/>
            </a:pPr>
            <a:r>
              <a:rPr lang="es-ES" b="1" dirty="0" err="1"/>
              <a:t>Necesidade</a:t>
            </a:r>
            <a:r>
              <a:rPr lang="es-ES" b="1" dirty="0"/>
              <a:t>, busca de información, comparación, decisión, </a:t>
            </a:r>
            <a:r>
              <a:rPr lang="es-ES" b="1" dirty="0" err="1"/>
              <a:t>post-compra</a:t>
            </a:r>
            <a:r>
              <a:rPr lang="es-ES" b="1" dirty="0"/>
              <a:t>.</a:t>
            </a:r>
          </a:p>
        </p:txBody>
      </p:sp>
      <p:pic>
        <p:nvPicPr>
          <p:cNvPr id="7" name="Marcador de contenido 6">
            <a:extLst>
              <a:ext uri="{FF2B5EF4-FFF2-40B4-BE49-F238E27FC236}">
                <a16:creationId xmlns:a16="http://schemas.microsoft.com/office/drawing/2014/main" id="{86E0D3A4-6969-461F-8CDF-31BF689ABAED}"/>
              </a:ext>
            </a:extLst>
          </p:cNvPr>
          <p:cNvPicPr>
            <a:picLocks noGrp="1" noChangeAspect="1"/>
          </p:cNvPicPr>
          <p:nvPr>
            <p:ph idx="14"/>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56148" y="2971800"/>
            <a:ext cx="4450291" cy="2670175"/>
          </a:xfrm>
        </p:spPr>
      </p:pic>
      <p:sp>
        <p:nvSpPr>
          <p:cNvPr id="5" name="Marcador de número de diapositiva 4">
            <a:extLst>
              <a:ext uri="{FF2B5EF4-FFF2-40B4-BE49-F238E27FC236}">
                <a16:creationId xmlns:a16="http://schemas.microsoft.com/office/drawing/2014/main" id="{F0F410D3-70F8-4B32-B76C-1ADF86670B13}"/>
              </a:ext>
            </a:extLst>
          </p:cNvPr>
          <p:cNvSpPr>
            <a:spLocks noGrp="1"/>
          </p:cNvSpPr>
          <p:nvPr>
            <p:ph type="sldNum" sz="quarter" idx="12"/>
          </p:nvPr>
        </p:nvSpPr>
        <p:spPr/>
        <p:txBody>
          <a:bodyPr/>
          <a:lstStyle/>
          <a:p>
            <a:fld id="{CA8D9AD5-F248-4919-864A-CFD76CC027D6}" type="slidenum">
              <a:rPr lang="en-US" smtClean="0"/>
              <a:pPr/>
              <a:t>24</a:t>
            </a:fld>
            <a:endParaRPr lang="en-US" dirty="0"/>
          </a:p>
        </p:txBody>
      </p:sp>
      <p:sp>
        <p:nvSpPr>
          <p:cNvPr id="8" name="CuadroTexto 7">
            <a:extLst>
              <a:ext uri="{FF2B5EF4-FFF2-40B4-BE49-F238E27FC236}">
                <a16:creationId xmlns:a16="http://schemas.microsoft.com/office/drawing/2014/main" id="{B974AD67-16DC-47F8-87AD-70B8F60CC951}"/>
              </a:ext>
            </a:extLst>
          </p:cNvPr>
          <p:cNvSpPr txBox="1"/>
          <p:nvPr/>
        </p:nvSpPr>
        <p:spPr>
          <a:xfrm>
            <a:off x="6856148" y="5641975"/>
            <a:ext cx="4450291" cy="230832"/>
          </a:xfrm>
          <a:prstGeom prst="rect">
            <a:avLst/>
          </a:prstGeom>
          <a:noFill/>
        </p:spPr>
        <p:txBody>
          <a:bodyPr wrap="square" rtlCol="0">
            <a:spAutoFit/>
          </a:bodyPr>
          <a:lstStyle/>
          <a:p>
            <a:r>
              <a:rPr lang="es-ES" sz="900">
                <a:hlinkClick r:id="rId3" tooltip="http://www.forodeempresaspormadrid.es/actualidad/en-madrid/clear-channel-participa-en-el-primer-summit-shopping-tourism-economy/"/>
              </a:rPr>
              <a:t>Esta foto</a:t>
            </a:r>
            <a:r>
              <a:rPr lang="es-ES" sz="900"/>
              <a:t> de Autor desconocido está bajo licencia </a:t>
            </a:r>
            <a:r>
              <a:rPr lang="es-ES" sz="900">
                <a:hlinkClick r:id="rId4" tooltip="https://creativecommons.org/licenses/by/3.0/"/>
              </a:rPr>
              <a:t>CC BY</a:t>
            </a:r>
            <a:endParaRPr lang="es-ES" sz="900"/>
          </a:p>
        </p:txBody>
      </p:sp>
    </p:spTree>
    <p:extLst>
      <p:ext uri="{BB962C8B-B14F-4D97-AF65-F5344CB8AC3E}">
        <p14:creationId xmlns:p14="http://schemas.microsoft.com/office/powerpoint/2010/main" val="80510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6ED054-31B4-409B-B331-BD862C8C6C3A}"/>
              </a:ext>
            </a:extLst>
          </p:cNvPr>
          <p:cNvSpPr>
            <a:spLocks noGrp="1"/>
          </p:cNvSpPr>
          <p:nvPr>
            <p:ph type="title"/>
          </p:nvPr>
        </p:nvSpPr>
        <p:spPr/>
        <p:txBody>
          <a:bodyPr/>
          <a:lstStyle/>
          <a:p>
            <a:r>
              <a:rPr lang="pt-BR" dirty="0"/>
              <a:t>O </a:t>
            </a:r>
            <a:r>
              <a:rPr lang="pt-BR" dirty="0" err="1"/>
              <a:t>proceso</a:t>
            </a:r>
            <a:r>
              <a:rPr lang="pt-BR" dirty="0"/>
              <a:t> de compra e os seus elementos</a:t>
            </a:r>
            <a:endParaRPr lang="es-ES" dirty="0"/>
          </a:p>
        </p:txBody>
      </p:sp>
      <p:sp>
        <p:nvSpPr>
          <p:cNvPr id="5" name="Marcador de número de diapositiva 4">
            <a:extLst>
              <a:ext uri="{FF2B5EF4-FFF2-40B4-BE49-F238E27FC236}">
                <a16:creationId xmlns:a16="http://schemas.microsoft.com/office/drawing/2014/main" id="{F0F410D3-70F8-4B32-B76C-1ADF86670B13}"/>
              </a:ext>
            </a:extLst>
          </p:cNvPr>
          <p:cNvSpPr>
            <a:spLocks noGrp="1"/>
          </p:cNvSpPr>
          <p:nvPr>
            <p:ph type="sldNum" sz="quarter" idx="12"/>
          </p:nvPr>
        </p:nvSpPr>
        <p:spPr/>
        <p:txBody>
          <a:bodyPr/>
          <a:lstStyle/>
          <a:p>
            <a:fld id="{CA8D9AD5-F248-4919-864A-CFD76CC027D6}" type="slidenum">
              <a:rPr lang="en-US" smtClean="0"/>
              <a:pPr/>
              <a:t>25</a:t>
            </a:fld>
            <a:endParaRPr lang="en-US" dirty="0"/>
          </a:p>
        </p:txBody>
      </p:sp>
      <p:sp>
        <p:nvSpPr>
          <p:cNvPr id="6" name="Marcador de contenido 5">
            <a:extLst>
              <a:ext uri="{FF2B5EF4-FFF2-40B4-BE49-F238E27FC236}">
                <a16:creationId xmlns:a16="http://schemas.microsoft.com/office/drawing/2014/main" id="{B3F522A6-CA6B-447E-9581-3EA0FCA1838C}"/>
              </a:ext>
            </a:extLst>
          </p:cNvPr>
          <p:cNvSpPr>
            <a:spLocks noGrp="1"/>
          </p:cNvSpPr>
          <p:nvPr>
            <p:ph idx="14"/>
          </p:nvPr>
        </p:nvSpPr>
        <p:spPr/>
        <p:txBody>
          <a:bodyPr>
            <a:normAutofit fontScale="77500" lnSpcReduction="20000"/>
          </a:bodyPr>
          <a:lstStyle/>
          <a:p>
            <a:pPr marL="0" indent="0">
              <a:lnSpc>
                <a:spcPct val="160000"/>
              </a:lnSpc>
              <a:buNone/>
            </a:pPr>
            <a:r>
              <a:rPr lang="gl-ES" dirty="0"/>
              <a:t>O proceso de compra pode dividirse en varias fases que axudan ao consumidor a tomar decisións informadas e conscientes. Todo comeza cando </a:t>
            </a:r>
            <a:r>
              <a:rPr lang="gl-ES" b="1" dirty="0"/>
              <a:t>sentimos unha necesidade</a:t>
            </a:r>
            <a:r>
              <a:rPr lang="gl-ES" dirty="0"/>
              <a:t> de algo, xa sexa un produto ou un servizo, e nos decatamos de que necesitamos satisfacer esa carencia. A continuación, entra en xogo a </a:t>
            </a:r>
            <a:r>
              <a:rPr lang="gl-ES" b="1" dirty="0" err="1"/>
              <a:t>búsqueda</a:t>
            </a:r>
            <a:r>
              <a:rPr lang="gl-ES" b="1" dirty="0"/>
              <a:t> de información</a:t>
            </a:r>
            <a:r>
              <a:rPr lang="gl-ES" dirty="0"/>
              <a:t>, onde investigamos sobre as diferentes opcións dispoñibles, xa sexa a través de internet, recomendacións de amigos ou experiencias anteriores. Unha vez que temos suficiente información, pasamos á fase de </a:t>
            </a:r>
            <a:r>
              <a:rPr lang="gl-ES" b="1" dirty="0"/>
              <a:t>comparación</a:t>
            </a:r>
            <a:r>
              <a:rPr lang="gl-ES" dirty="0"/>
              <a:t>, onde analizamos as diferentes opcións en termos de calidade, prezo, e outras características relevantes para determinar cal se adapta mellor ás nosas necesidades. Cando tomamos a </a:t>
            </a:r>
            <a:r>
              <a:rPr lang="gl-ES" b="1" dirty="0"/>
              <a:t>decisión de compra</a:t>
            </a:r>
            <a:r>
              <a:rPr lang="gl-ES" dirty="0"/>
              <a:t>, eliximos o produto ou servizo que consideramos máis adecuado. Finalmente, na fase de </a:t>
            </a:r>
            <a:r>
              <a:rPr lang="gl-ES" b="1" dirty="0" err="1"/>
              <a:t>post</a:t>
            </a:r>
            <a:r>
              <a:rPr lang="gl-ES" b="1" dirty="0"/>
              <a:t>-compra</a:t>
            </a:r>
            <a:r>
              <a:rPr lang="gl-ES" dirty="0"/>
              <a:t>, avaliamos se a nosa elección foi correcta, se o produto cumpre as nosas expectativas e, se é necesario, procedemos á devolución ou á reclamación. Este proceso é fundamental para garantir que as compras sexan satisfactorias e non impulsivas.</a:t>
            </a:r>
            <a:endParaRPr lang="es-ES" dirty="0"/>
          </a:p>
        </p:txBody>
      </p:sp>
    </p:spTree>
    <p:extLst>
      <p:ext uri="{BB962C8B-B14F-4D97-AF65-F5344CB8AC3E}">
        <p14:creationId xmlns:p14="http://schemas.microsoft.com/office/powerpoint/2010/main" val="356390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AFEB4CF0-89D3-44A2-B840-005CFD52BC87}"/>
              </a:ext>
            </a:extLst>
          </p:cNvPr>
          <p:cNvSpPr>
            <a:spLocks noGrp="1"/>
          </p:cNvSpPr>
          <p:nvPr>
            <p:ph type="title"/>
          </p:nvPr>
        </p:nvSpPr>
        <p:spPr/>
        <p:txBody>
          <a:bodyPr/>
          <a:lstStyle/>
          <a:p>
            <a:r>
              <a:rPr lang="gl-ES" dirty="0"/>
              <a:t>O círculo da compra</a:t>
            </a:r>
            <a:endParaRPr lang="es-ES" dirty="0"/>
          </a:p>
        </p:txBody>
      </p:sp>
      <p:sp>
        <p:nvSpPr>
          <p:cNvPr id="8" name="Marcador de contenido 7">
            <a:extLst>
              <a:ext uri="{FF2B5EF4-FFF2-40B4-BE49-F238E27FC236}">
                <a16:creationId xmlns:a16="http://schemas.microsoft.com/office/drawing/2014/main" id="{015AD15C-4C8E-4991-BF3C-F8DFFD39192B}"/>
              </a:ext>
            </a:extLst>
          </p:cNvPr>
          <p:cNvSpPr>
            <a:spLocks noGrp="1"/>
          </p:cNvSpPr>
          <p:nvPr>
            <p:ph idx="16"/>
          </p:nvPr>
        </p:nvSpPr>
        <p:spPr/>
        <p:txBody>
          <a:bodyPr/>
          <a:lstStyle/>
          <a:p>
            <a:pPr marL="0" indent="0">
              <a:buNone/>
            </a:pPr>
            <a:r>
              <a:rPr lang="pt-BR" dirty="0"/>
              <a:t>O </a:t>
            </a:r>
            <a:r>
              <a:rPr lang="pt-BR" b="1" dirty="0"/>
              <a:t>círculo da compra</a:t>
            </a:r>
            <a:r>
              <a:rPr lang="pt-BR" dirty="0"/>
              <a:t> </a:t>
            </a:r>
            <a:r>
              <a:rPr lang="pt-BR" dirty="0" err="1"/>
              <a:t>fai</a:t>
            </a:r>
            <a:r>
              <a:rPr lang="pt-BR" dirty="0"/>
              <a:t> referencia ao </a:t>
            </a:r>
            <a:r>
              <a:rPr lang="pt-BR" dirty="0" err="1"/>
              <a:t>proceso</a:t>
            </a:r>
            <a:r>
              <a:rPr lang="pt-BR" dirty="0"/>
              <a:t> circular e continuo que seguimos ao realizar compras, e como cada </a:t>
            </a:r>
            <a:r>
              <a:rPr lang="pt-BR" dirty="0" err="1"/>
              <a:t>decisión</a:t>
            </a:r>
            <a:r>
              <a:rPr lang="pt-BR" dirty="0"/>
              <a:t> </a:t>
            </a:r>
            <a:r>
              <a:rPr lang="pt-BR" dirty="0" err="1"/>
              <a:t>afecta</a:t>
            </a:r>
            <a:r>
              <a:rPr lang="pt-BR" dirty="0"/>
              <a:t> ás seguintes. Este </a:t>
            </a:r>
            <a:r>
              <a:rPr lang="pt-BR" dirty="0" err="1"/>
              <a:t>proceso</a:t>
            </a:r>
            <a:r>
              <a:rPr lang="pt-BR" dirty="0"/>
              <a:t> pode ser dividido </a:t>
            </a:r>
            <a:r>
              <a:rPr lang="pt-BR" dirty="0" err="1"/>
              <a:t>en</a:t>
            </a:r>
            <a:r>
              <a:rPr lang="pt-BR" dirty="0"/>
              <a:t> varias fases interrelacionadas que se </a:t>
            </a:r>
            <a:r>
              <a:rPr lang="pt-BR" dirty="0" err="1"/>
              <a:t>repiten</a:t>
            </a:r>
            <a:r>
              <a:rPr lang="pt-BR" dirty="0"/>
              <a:t> ao longo do tempo, e que </a:t>
            </a:r>
            <a:r>
              <a:rPr lang="pt-BR" dirty="0" err="1"/>
              <a:t>teñen</a:t>
            </a:r>
            <a:r>
              <a:rPr lang="pt-BR" dirty="0"/>
              <a:t> </a:t>
            </a:r>
            <a:r>
              <a:rPr lang="pt-BR" dirty="0" err="1"/>
              <a:t>un</a:t>
            </a:r>
            <a:r>
              <a:rPr lang="pt-BR" dirty="0"/>
              <a:t> impacto </a:t>
            </a:r>
            <a:r>
              <a:rPr lang="pt-BR" dirty="0" err="1"/>
              <a:t>directo</a:t>
            </a:r>
            <a:r>
              <a:rPr lang="pt-BR" dirty="0"/>
              <a:t> nas </a:t>
            </a:r>
            <a:r>
              <a:rPr lang="pt-BR" dirty="0" err="1"/>
              <a:t>nosas</a:t>
            </a:r>
            <a:r>
              <a:rPr lang="pt-BR" dirty="0"/>
              <a:t> futuras </a:t>
            </a:r>
            <a:r>
              <a:rPr lang="pt-BR" dirty="0" err="1"/>
              <a:t>decisións</a:t>
            </a:r>
            <a:r>
              <a:rPr lang="pt-BR" dirty="0"/>
              <a:t> de compra. A </a:t>
            </a:r>
            <a:r>
              <a:rPr lang="pt-BR" dirty="0" err="1"/>
              <a:t>continuación</a:t>
            </a:r>
            <a:r>
              <a:rPr lang="pt-BR" dirty="0"/>
              <a:t> explico as fases principais que </a:t>
            </a:r>
            <a:r>
              <a:rPr lang="pt-BR" dirty="0" err="1"/>
              <a:t>forman</a:t>
            </a:r>
            <a:r>
              <a:rPr lang="pt-BR" dirty="0"/>
              <a:t> o círculo da compra:</a:t>
            </a:r>
          </a:p>
        </p:txBody>
      </p:sp>
      <p:sp>
        <p:nvSpPr>
          <p:cNvPr id="5" name="Marcador de número de diapositiva 4">
            <a:extLst>
              <a:ext uri="{FF2B5EF4-FFF2-40B4-BE49-F238E27FC236}">
                <a16:creationId xmlns:a16="http://schemas.microsoft.com/office/drawing/2014/main" id="{C401E1D8-902C-4E58-AAC8-4D6D7D9C1514}"/>
              </a:ext>
            </a:extLst>
          </p:cNvPr>
          <p:cNvSpPr>
            <a:spLocks noGrp="1"/>
          </p:cNvSpPr>
          <p:nvPr>
            <p:ph type="sldNum" sz="quarter" idx="12"/>
          </p:nvPr>
        </p:nvSpPr>
        <p:spPr/>
        <p:txBody>
          <a:bodyPr/>
          <a:lstStyle/>
          <a:p>
            <a:fld id="{CA8D9AD5-F248-4919-864A-CFD76CC027D6}" type="slidenum">
              <a:rPr lang="en-US" smtClean="0"/>
              <a:pPr/>
              <a:t>26</a:t>
            </a:fld>
            <a:endParaRPr lang="en-US" dirty="0"/>
          </a:p>
        </p:txBody>
      </p:sp>
      <p:sp>
        <p:nvSpPr>
          <p:cNvPr id="2" name="Rectangle 1">
            <a:extLst>
              <a:ext uri="{FF2B5EF4-FFF2-40B4-BE49-F238E27FC236}">
                <a16:creationId xmlns:a16="http://schemas.microsoft.com/office/drawing/2014/main" id="{B209C6A7-26F7-4590-BB1A-47F972884E77}"/>
              </a:ext>
            </a:extLst>
          </p:cNvPr>
          <p:cNvSpPr>
            <a:spLocks noGrp="1" noChangeArrowheads="1"/>
          </p:cNvSpPr>
          <p:nvPr>
            <p:ph idx="14"/>
          </p:nvPr>
        </p:nvSpPr>
        <p:spPr bwMode="auto">
          <a:xfrm>
            <a:off x="6248400" y="2912478"/>
            <a:ext cx="55626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gl-ES" altLang="gl-ES" sz="1100" b="1" i="0" u="none" strike="noStrike" cap="none" normalizeH="0" baseline="0" dirty="0">
                <a:ln>
                  <a:noFill/>
                </a:ln>
                <a:effectLst/>
              </a:rPr>
              <a:t>1. Necesidade ou desexo:</a:t>
            </a:r>
            <a:br>
              <a:rPr kumimoji="0" lang="gl-ES" altLang="gl-ES" sz="1100" b="0" i="0" u="none" strike="noStrike" cap="none" normalizeH="0" baseline="0" dirty="0">
                <a:ln>
                  <a:noFill/>
                </a:ln>
                <a:effectLst/>
              </a:rPr>
            </a:br>
            <a:r>
              <a:rPr kumimoji="0" lang="gl-ES" altLang="gl-ES" sz="1100" b="0" i="0" u="none" strike="noStrike" cap="none" normalizeH="0" baseline="0" dirty="0">
                <a:ln>
                  <a:noFill/>
                </a:ln>
                <a:effectLst/>
              </a:rPr>
              <a:t>O proceso comeza cando sentimos a necesidade de algo. Pode ser unha necesidade real (como un produto para a casa) ou un desexo provocado por factores externos como a publicidade ou as tendencias de moda. A identificación desta necesidade é o que nos leva a considerar unha compra.</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gl-ES" altLang="gl-ES" sz="11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gl-ES" altLang="gl-ES" sz="1100" b="1" i="0" u="none" strike="noStrike" cap="none" normalizeH="0" baseline="0" dirty="0">
                <a:ln>
                  <a:noFill/>
                </a:ln>
                <a:effectLst/>
              </a:rPr>
              <a:t>2. </a:t>
            </a:r>
            <a:r>
              <a:rPr kumimoji="0" lang="gl-ES" altLang="gl-ES" sz="1100" b="1" i="0" u="none" strike="noStrike" cap="none" normalizeH="0" baseline="0" dirty="0" err="1">
                <a:ln>
                  <a:noFill/>
                </a:ln>
                <a:effectLst/>
              </a:rPr>
              <a:t>Búsqueda</a:t>
            </a:r>
            <a:r>
              <a:rPr kumimoji="0" lang="gl-ES" altLang="gl-ES" sz="1100" b="1" i="0" u="none" strike="noStrike" cap="none" normalizeH="0" baseline="0" dirty="0">
                <a:ln>
                  <a:noFill/>
                </a:ln>
                <a:effectLst/>
              </a:rPr>
              <a:t> de información:</a:t>
            </a:r>
            <a:br>
              <a:rPr kumimoji="0" lang="gl-ES" altLang="gl-ES" sz="1100" b="0" i="0" u="none" strike="noStrike" cap="none" normalizeH="0" baseline="0" dirty="0">
                <a:ln>
                  <a:noFill/>
                </a:ln>
                <a:effectLst/>
              </a:rPr>
            </a:br>
            <a:r>
              <a:rPr kumimoji="0" lang="gl-ES" altLang="gl-ES" sz="1100" b="0" i="0" u="none" strike="noStrike" cap="none" normalizeH="0" baseline="0" dirty="0">
                <a:ln>
                  <a:noFill/>
                </a:ln>
                <a:effectLst/>
              </a:rPr>
              <a:t>Unha vez identificada a necesidade, comezamos a buscar información sobre as opcións dispoñibles. Isto pode </a:t>
            </a:r>
            <a:r>
              <a:rPr kumimoji="0" lang="gl-ES" altLang="gl-ES" sz="1100" b="0" i="0" u="none" strike="noStrike" cap="none" normalizeH="0" baseline="0" dirty="0" err="1">
                <a:ln>
                  <a:noFill/>
                </a:ln>
                <a:effectLst/>
              </a:rPr>
              <a:t>incluir</a:t>
            </a:r>
            <a:r>
              <a:rPr kumimoji="0" lang="gl-ES" altLang="gl-ES" sz="1100" b="0" i="0" u="none" strike="noStrike" cap="none" normalizeH="0" baseline="0" dirty="0">
                <a:ln>
                  <a:noFill/>
                </a:ln>
                <a:effectLst/>
              </a:rPr>
              <a:t> investigacións en liña, ler opinións de usuarios, preguntar a amigos ou familiares, ou visitar tendas físicas. O obxectivo é recoller datos suficientes para poder comparar e tomar unha decisión informada.</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gl-ES" altLang="gl-ES" sz="1100" b="0" i="0" u="none" strike="noStrike" cap="none" normalizeH="0" baseline="0" dirty="0">
              <a:ln>
                <a:noFill/>
              </a:ln>
              <a:effectLst/>
            </a:endParaRPr>
          </a:p>
        </p:txBody>
      </p:sp>
    </p:spTree>
    <p:extLst>
      <p:ext uri="{BB962C8B-B14F-4D97-AF65-F5344CB8AC3E}">
        <p14:creationId xmlns:p14="http://schemas.microsoft.com/office/powerpoint/2010/main" val="344346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AFEB4CF0-89D3-44A2-B840-005CFD52BC87}"/>
              </a:ext>
            </a:extLst>
          </p:cNvPr>
          <p:cNvSpPr>
            <a:spLocks noGrp="1"/>
          </p:cNvSpPr>
          <p:nvPr>
            <p:ph type="title"/>
          </p:nvPr>
        </p:nvSpPr>
        <p:spPr/>
        <p:txBody>
          <a:bodyPr/>
          <a:lstStyle/>
          <a:p>
            <a:r>
              <a:rPr lang="gl-ES" dirty="0"/>
              <a:t>O círculo da compra</a:t>
            </a:r>
            <a:endParaRPr lang="es-ES" dirty="0"/>
          </a:p>
        </p:txBody>
      </p:sp>
      <p:sp>
        <p:nvSpPr>
          <p:cNvPr id="8" name="Marcador de contenido 7">
            <a:extLst>
              <a:ext uri="{FF2B5EF4-FFF2-40B4-BE49-F238E27FC236}">
                <a16:creationId xmlns:a16="http://schemas.microsoft.com/office/drawing/2014/main" id="{015AD15C-4C8E-4991-BF3C-F8DFFD39192B}"/>
              </a:ext>
            </a:extLst>
          </p:cNvPr>
          <p:cNvSpPr>
            <a:spLocks noGrp="1"/>
          </p:cNvSpPr>
          <p:nvPr>
            <p:ph idx="16"/>
          </p:nvPr>
        </p:nvSpPr>
        <p:spPr/>
        <p:txBody>
          <a:bodyPr>
            <a:normAutofit fontScale="77500" lnSpcReduction="20000"/>
          </a:bodyPr>
          <a:lstStyle/>
          <a:p>
            <a:pPr marL="0" indent="0">
              <a:buNone/>
            </a:pPr>
            <a:r>
              <a:rPr kumimoji="0" lang="gl-ES" altLang="gl-ES" sz="1800" b="1" i="0" u="none" strike="noStrike" cap="none" normalizeH="0" baseline="0" dirty="0">
                <a:ln>
                  <a:noFill/>
                </a:ln>
                <a:effectLst/>
              </a:rPr>
              <a:t>3. Comparación:</a:t>
            </a:r>
          </a:p>
          <a:p>
            <a:pPr marL="0" indent="0">
              <a:buNone/>
            </a:pPr>
            <a:r>
              <a:rPr kumimoji="0" lang="gl-ES" altLang="gl-ES" sz="1800" b="0" i="0" u="none" strike="noStrike" cap="none" normalizeH="0" baseline="0" dirty="0">
                <a:ln>
                  <a:noFill/>
                </a:ln>
                <a:effectLst/>
              </a:rPr>
              <a:t>A continuación, comparamos as diferentes opcións que atopamos, tendo en conta factores como prezo, calidade, características, garantías, e a marca. A comparación permite avaliar que opción se adapta mellor ás nosas necesidades e expectativas.</a:t>
            </a:r>
          </a:p>
          <a:p>
            <a:pPr marL="0" indent="0">
              <a:buNone/>
            </a:pPr>
            <a:endParaRPr kumimoji="0" lang="gl-ES" altLang="gl-ES" sz="1800" b="1" i="0" u="none" strike="noStrike" cap="none" normalizeH="0" baseline="0" dirty="0">
              <a:ln>
                <a:noFill/>
              </a:ln>
              <a:effectLst/>
            </a:endParaRPr>
          </a:p>
          <a:p>
            <a:pPr marL="0" indent="0">
              <a:buNone/>
            </a:pPr>
            <a:r>
              <a:rPr kumimoji="0" lang="gl-ES" altLang="gl-ES" sz="1800" b="1" i="0" u="none" strike="noStrike" cap="none" normalizeH="0" baseline="0" dirty="0">
                <a:ln>
                  <a:noFill/>
                </a:ln>
                <a:effectLst/>
              </a:rPr>
              <a:t>4. Decisión de compra:</a:t>
            </a:r>
          </a:p>
          <a:p>
            <a:pPr marL="0" indent="0">
              <a:buNone/>
            </a:pPr>
            <a:r>
              <a:rPr kumimoji="0" lang="gl-ES" altLang="gl-ES" sz="1800" b="0" i="0" u="none" strike="noStrike" cap="none" normalizeH="0" baseline="0" dirty="0">
                <a:ln>
                  <a:noFill/>
                </a:ln>
                <a:effectLst/>
              </a:rPr>
              <a:t>Despois de comparar as opcións, tomamos a decisión de que produto ou servizo elixir. Neste punto, pode influír o que outras persoas opinen (familiares, amigos, ou incluso </a:t>
            </a:r>
            <a:r>
              <a:rPr kumimoji="0" lang="gl-ES" altLang="gl-ES" sz="1800" b="0" i="0" u="none" strike="noStrike" cap="none" normalizeH="0" baseline="0" dirty="0" err="1">
                <a:ln>
                  <a:noFill/>
                </a:ln>
                <a:effectLst/>
              </a:rPr>
              <a:t>influencers</a:t>
            </a:r>
            <a:r>
              <a:rPr kumimoji="0" lang="gl-ES" altLang="gl-ES" sz="1800" b="0" i="0" u="none" strike="noStrike" cap="none" normalizeH="0" baseline="0" dirty="0">
                <a:ln>
                  <a:noFill/>
                </a:ln>
                <a:effectLst/>
              </a:rPr>
              <a:t> nas redes sociais), así como a publicidade ou ofertas especiais que estean dispoñibles.</a:t>
            </a:r>
          </a:p>
          <a:p>
            <a:pPr marL="0" indent="0">
              <a:buNone/>
            </a:pPr>
            <a:endParaRPr lang="pt-BR" dirty="0"/>
          </a:p>
        </p:txBody>
      </p:sp>
      <p:sp>
        <p:nvSpPr>
          <p:cNvPr id="5" name="Marcador de número de diapositiva 4">
            <a:extLst>
              <a:ext uri="{FF2B5EF4-FFF2-40B4-BE49-F238E27FC236}">
                <a16:creationId xmlns:a16="http://schemas.microsoft.com/office/drawing/2014/main" id="{C401E1D8-902C-4E58-AAC8-4D6D7D9C1514}"/>
              </a:ext>
            </a:extLst>
          </p:cNvPr>
          <p:cNvSpPr>
            <a:spLocks noGrp="1"/>
          </p:cNvSpPr>
          <p:nvPr>
            <p:ph type="sldNum" sz="quarter" idx="12"/>
          </p:nvPr>
        </p:nvSpPr>
        <p:spPr/>
        <p:txBody>
          <a:bodyPr/>
          <a:lstStyle/>
          <a:p>
            <a:fld id="{CA8D9AD5-F248-4919-864A-CFD76CC027D6}" type="slidenum">
              <a:rPr lang="en-US" smtClean="0"/>
              <a:pPr/>
              <a:t>27</a:t>
            </a:fld>
            <a:endParaRPr lang="en-US" dirty="0"/>
          </a:p>
        </p:txBody>
      </p:sp>
      <p:sp>
        <p:nvSpPr>
          <p:cNvPr id="2" name="Rectangle 1">
            <a:extLst>
              <a:ext uri="{FF2B5EF4-FFF2-40B4-BE49-F238E27FC236}">
                <a16:creationId xmlns:a16="http://schemas.microsoft.com/office/drawing/2014/main" id="{B209C6A7-26F7-4590-BB1A-47F972884E77}"/>
              </a:ext>
            </a:extLst>
          </p:cNvPr>
          <p:cNvSpPr>
            <a:spLocks noGrp="1" noChangeArrowheads="1"/>
          </p:cNvSpPr>
          <p:nvPr>
            <p:ph idx="14"/>
          </p:nvPr>
        </p:nvSpPr>
        <p:spPr bwMode="auto">
          <a:xfrm>
            <a:off x="6248400" y="2641685"/>
            <a:ext cx="556260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gl-ES" altLang="gl-ES" sz="1100" b="1" i="0" u="none" strike="noStrike" cap="none" normalizeH="0" baseline="0" dirty="0">
                <a:ln>
                  <a:noFill/>
                </a:ln>
                <a:effectLst/>
              </a:rPr>
              <a:t>5. </a:t>
            </a:r>
            <a:r>
              <a:rPr kumimoji="0" lang="gl-ES" altLang="gl-ES" sz="1100" b="1" i="0" u="none" strike="noStrike" cap="none" normalizeH="0" baseline="0" dirty="0" err="1">
                <a:ln>
                  <a:noFill/>
                </a:ln>
                <a:effectLst/>
              </a:rPr>
              <a:t>Post</a:t>
            </a:r>
            <a:r>
              <a:rPr kumimoji="0" lang="gl-ES" altLang="gl-ES" sz="1100" b="1" i="0" u="none" strike="noStrike" cap="none" normalizeH="0" baseline="0" dirty="0">
                <a:ln>
                  <a:noFill/>
                </a:ln>
                <a:effectLst/>
              </a:rPr>
              <a:t>-compra:</a:t>
            </a:r>
          </a:p>
          <a:p>
            <a:pPr marL="0" marR="0" lvl="0" indent="0" algn="l" defTabSz="914400" rtl="0" eaLnBrk="0" fontAlgn="base" latinLnBrk="0" hangingPunct="0">
              <a:lnSpc>
                <a:spcPct val="100000"/>
              </a:lnSpc>
              <a:spcBef>
                <a:spcPct val="0"/>
              </a:spcBef>
              <a:spcAft>
                <a:spcPct val="0"/>
              </a:spcAft>
              <a:buClrTx/>
              <a:buSzTx/>
              <a:buNone/>
              <a:tabLst/>
            </a:pPr>
            <a:br>
              <a:rPr kumimoji="0" lang="gl-ES" altLang="gl-ES" sz="1100" b="0" i="0" u="none" strike="noStrike" cap="none" normalizeH="0" baseline="0" dirty="0">
                <a:ln>
                  <a:noFill/>
                </a:ln>
                <a:effectLst/>
              </a:rPr>
            </a:br>
            <a:r>
              <a:rPr kumimoji="0" lang="gl-ES" altLang="gl-ES" sz="1100" b="0" i="0" u="none" strike="noStrike" cap="none" normalizeH="0" baseline="0" dirty="0">
                <a:ln>
                  <a:noFill/>
                </a:ln>
                <a:effectLst/>
              </a:rPr>
              <a:t>Unha vez realizada a compra, comeza a fase de </a:t>
            </a:r>
            <a:r>
              <a:rPr kumimoji="0" lang="gl-ES" altLang="gl-ES" sz="1100" b="0" i="0" u="none" strike="noStrike" cap="none" normalizeH="0" baseline="0" dirty="0" err="1">
                <a:ln>
                  <a:noFill/>
                </a:ln>
                <a:effectLst/>
              </a:rPr>
              <a:t>post</a:t>
            </a:r>
            <a:r>
              <a:rPr kumimoji="0" lang="gl-ES" altLang="gl-ES" sz="1100" b="0" i="0" u="none" strike="noStrike" cap="none" normalizeH="0" baseline="0" dirty="0">
                <a:ln>
                  <a:noFill/>
                </a:ln>
                <a:effectLst/>
              </a:rPr>
              <a:t>-compra, onde reflexionamos sobre a nosa elección. Aínda que o produto ou servizo sexa adquirido, pode haber sensacións de satisfacción ou, en ocasións, insatisfacción. Se o produto non cumpre as expectativas, poderemos </a:t>
            </a:r>
            <a:r>
              <a:rPr kumimoji="0" lang="gl-ES" altLang="gl-ES" sz="1100" b="0" i="0" u="none" strike="noStrike" cap="none" normalizeH="0" baseline="0" dirty="0" err="1">
                <a:ln>
                  <a:noFill/>
                </a:ln>
                <a:effectLst/>
              </a:rPr>
              <a:t>devolverlo</a:t>
            </a:r>
            <a:r>
              <a:rPr kumimoji="0" lang="gl-ES" altLang="gl-ES" sz="1100" b="0" i="0" u="none" strike="noStrike" cap="none" normalizeH="0" baseline="0" dirty="0">
                <a:ln>
                  <a:noFill/>
                </a:ln>
                <a:effectLst/>
              </a:rPr>
              <a:t> ou presentar unha queixa. A </a:t>
            </a:r>
            <a:r>
              <a:rPr kumimoji="0" lang="gl-ES" altLang="gl-ES" sz="1100" b="0" i="0" u="none" strike="noStrike" cap="none" normalizeH="0" baseline="0" dirty="0" err="1">
                <a:ln>
                  <a:noFill/>
                </a:ln>
                <a:effectLst/>
              </a:rPr>
              <a:t>retroalimentación</a:t>
            </a:r>
            <a:r>
              <a:rPr kumimoji="0" lang="gl-ES" altLang="gl-ES" sz="1100" b="0" i="0" u="none" strike="noStrike" cap="none" normalizeH="0" baseline="0" dirty="0">
                <a:ln>
                  <a:noFill/>
                </a:ln>
                <a:effectLst/>
              </a:rPr>
              <a:t> obtida nesta fase tamén influirá nas nosas decisións futuras de compra.</a:t>
            </a:r>
          </a:p>
          <a:p>
            <a:pPr marL="0" marR="0" lvl="0" indent="0" algn="l" defTabSz="914400" rtl="0" eaLnBrk="0" fontAlgn="base" latinLnBrk="0" hangingPunct="0">
              <a:lnSpc>
                <a:spcPct val="100000"/>
              </a:lnSpc>
              <a:spcBef>
                <a:spcPct val="0"/>
              </a:spcBef>
              <a:spcAft>
                <a:spcPct val="0"/>
              </a:spcAft>
              <a:buClrTx/>
              <a:buSzTx/>
              <a:buNone/>
              <a:tabLst/>
            </a:pPr>
            <a:endParaRPr kumimoji="0" lang="gl-ES" altLang="gl-ES" sz="1100" b="1"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gl-ES" altLang="gl-ES" sz="1100" b="1" i="0" u="none" strike="noStrike" cap="none" normalizeH="0" baseline="0" dirty="0">
                <a:ln>
                  <a:noFill/>
                </a:ln>
                <a:effectLst/>
              </a:rPr>
              <a:t>6.Recompra ou abandono:</a:t>
            </a:r>
          </a:p>
          <a:p>
            <a:pPr marL="0" marR="0" lvl="0" indent="0" algn="l" defTabSz="914400" rtl="0" eaLnBrk="0" fontAlgn="base" latinLnBrk="0" hangingPunct="0">
              <a:lnSpc>
                <a:spcPct val="100000"/>
              </a:lnSpc>
              <a:spcBef>
                <a:spcPct val="0"/>
              </a:spcBef>
              <a:spcAft>
                <a:spcPct val="0"/>
              </a:spcAft>
              <a:buClrTx/>
              <a:buSzTx/>
              <a:buNone/>
              <a:tabLst/>
            </a:pPr>
            <a:br>
              <a:rPr kumimoji="0" lang="gl-ES" altLang="gl-ES" sz="1100" b="0" i="0" u="none" strike="noStrike" cap="none" normalizeH="0" baseline="0" dirty="0">
                <a:ln>
                  <a:noFill/>
                </a:ln>
                <a:effectLst/>
              </a:rPr>
            </a:br>
            <a:r>
              <a:rPr kumimoji="0" lang="gl-ES" altLang="gl-ES" sz="1100" b="0" i="0" u="none" strike="noStrike" cap="none" normalizeH="0" baseline="0" dirty="0">
                <a:ln>
                  <a:noFill/>
                </a:ln>
                <a:effectLst/>
              </a:rPr>
              <a:t>Dependendo da experiencia durante a fase de </a:t>
            </a:r>
            <a:r>
              <a:rPr kumimoji="0" lang="gl-ES" altLang="gl-ES" sz="1100" b="0" i="0" u="none" strike="noStrike" cap="none" normalizeH="0" baseline="0" dirty="0" err="1">
                <a:ln>
                  <a:noFill/>
                </a:ln>
                <a:effectLst/>
              </a:rPr>
              <a:t>post</a:t>
            </a:r>
            <a:r>
              <a:rPr kumimoji="0" lang="gl-ES" altLang="gl-ES" sz="1100" b="0" i="0" u="none" strike="noStrike" cap="none" normalizeH="0" baseline="0" dirty="0">
                <a:ln>
                  <a:noFill/>
                </a:ln>
                <a:effectLst/>
              </a:rPr>
              <a:t>-compra, decidimos se volvemos a comprar o mesmo produto ou se buscamos outras opcións. Se estamos satisfeitos, é probable que repetimos a compra e incluso recomendemos o produto a outras persoas. Se non estamos satisfeitos, é posible que cambiemos a nosa elección para a próxima vez, pechando así o círculo e comezando novamente.</a:t>
            </a:r>
          </a:p>
        </p:txBody>
      </p:sp>
    </p:spTree>
    <p:extLst>
      <p:ext uri="{BB962C8B-B14F-4D97-AF65-F5344CB8AC3E}">
        <p14:creationId xmlns:p14="http://schemas.microsoft.com/office/powerpoint/2010/main" val="9299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9F81B1-7DCB-4AE5-A45A-417B1964808C}"/>
              </a:ext>
            </a:extLst>
          </p:cNvPr>
          <p:cNvSpPr>
            <a:spLocks noGrp="1"/>
          </p:cNvSpPr>
          <p:nvPr>
            <p:ph type="title"/>
          </p:nvPr>
        </p:nvSpPr>
        <p:spPr/>
        <p:txBody>
          <a:bodyPr/>
          <a:lstStyle/>
          <a:p>
            <a:r>
              <a:rPr lang="gl-ES" dirty="0"/>
              <a:t>Compras impulsivas e emocións</a:t>
            </a:r>
            <a:endParaRPr lang="es-ES" dirty="0"/>
          </a:p>
        </p:txBody>
      </p:sp>
      <p:sp>
        <p:nvSpPr>
          <p:cNvPr id="3" name="Marcador de contenido 2">
            <a:extLst>
              <a:ext uri="{FF2B5EF4-FFF2-40B4-BE49-F238E27FC236}">
                <a16:creationId xmlns:a16="http://schemas.microsoft.com/office/drawing/2014/main" id="{378954E0-7A2F-43F1-AFD7-6FC313388EC5}"/>
              </a:ext>
            </a:extLst>
          </p:cNvPr>
          <p:cNvSpPr>
            <a:spLocks noGrp="1"/>
          </p:cNvSpPr>
          <p:nvPr>
            <p:ph idx="16"/>
          </p:nvPr>
        </p:nvSpPr>
        <p:spPr/>
        <p:txBody>
          <a:bodyPr>
            <a:normAutofit fontScale="62500" lnSpcReduction="20000"/>
          </a:bodyPr>
          <a:lstStyle/>
          <a:p>
            <a:pPr marL="0" indent="0">
              <a:lnSpc>
                <a:spcPct val="160000"/>
              </a:lnSpc>
              <a:buNone/>
            </a:pPr>
            <a:r>
              <a:rPr lang="pt-BR" dirty="0"/>
              <a:t>O </a:t>
            </a:r>
            <a:r>
              <a:rPr lang="pt-BR" b="1" dirty="0"/>
              <a:t>papel das </a:t>
            </a:r>
            <a:r>
              <a:rPr lang="pt-BR" b="1" dirty="0" err="1"/>
              <a:t>emocións</a:t>
            </a:r>
            <a:r>
              <a:rPr lang="pt-BR" dirty="0"/>
              <a:t> e do </a:t>
            </a:r>
            <a:r>
              <a:rPr lang="pt-BR" b="1" dirty="0"/>
              <a:t>impulso no consumo</a:t>
            </a:r>
            <a:r>
              <a:rPr lang="pt-BR" dirty="0"/>
              <a:t> é fundamental para </a:t>
            </a:r>
            <a:r>
              <a:rPr lang="pt-BR" dirty="0" err="1"/>
              <a:t>comprender</a:t>
            </a:r>
            <a:r>
              <a:rPr lang="pt-BR" dirty="0"/>
              <a:t> como tomamos </a:t>
            </a:r>
            <a:r>
              <a:rPr lang="pt-BR" dirty="0" err="1"/>
              <a:t>decisións</a:t>
            </a:r>
            <a:r>
              <a:rPr lang="pt-BR" dirty="0"/>
              <a:t> ao realizar compras, </a:t>
            </a:r>
            <a:r>
              <a:rPr lang="pt-BR" dirty="0" err="1"/>
              <a:t>xa</a:t>
            </a:r>
            <a:r>
              <a:rPr lang="pt-BR" dirty="0"/>
              <a:t> que as </a:t>
            </a:r>
            <a:r>
              <a:rPr lang="pt-BR" dirty="0" err="1"/>
              <a:t>nosas</a:t>
            </a:r>
            <a:r>
              <a:rPr lang="pt-BR" dirty="0"/>
              <a:t> </a:t>
            </a:r>
            <a:r>
              <a:rPr lang="pt-BR" dirty="0" err="1"/>
              <a:t>eleccións</a:t>
            </a:r>
            <a:r>
              <a:rPr lang="pt-BR" dirty="0"/>
              <a:t> non sempre </a:t>
            </a:r>
            <a:r>
              <a:rPr lang="pt-BR" dirty="0" err="1"/>
              <a:t>son</a:t>
            </a:r>
            <a:r>
              <a:rPr lang="pt-BR" dirty="0"/>
              <a:t> racionais e </a:t>
            </a:r>
            <a:r>
              <a:rPr lang="pt-BR" dirty="0" err="1"/>
              <a:t>poden</a:t>
            </a:r>
            <a:r>
              <a:rPr lang="pt-BR" dirty="0"/>
              <a:t> verse </a:t>
            </a:r>
            <a:r>
              <a:rPr lang="pt-BR" dirty="0" err="1"/>
              <a:t>afectadas</a:t>
            </a:r>
            <a:r>
              <a:rPr lang="pt-BR" dirty="0"/>
              <a:t> por sentimentos e </a:t>
            </a:r>
            <a:r>
              <a:rPr lang="pt-BR" dirty="0" err="1"/>
              <a:t>factores</a:t>
            </a:r>
            <a:r>
              <a:rPr lang="pt-BR" dirty="0"/>
              <a:t> subconscientes. A </a:t>
            </a:r>
            <a:r>
              <a:rPr lang="pt-BR" b="1" dirty="0"/>
              <a:t>publicidade</a:t>
            </a:r>
            <a:r>
              <a:rPr lang="pt-BR" dirty="0"/>
              <a:t>, as </a:t>
            </a:r>
            <a:r>
              <a:rPr lang="pt-BR" b="1" dirty="0" err="1"/>
              <a:t>estratexias</a:t>
            </a:r>
            <a:r>
              <a:rPr lang="pt-BR" b="1" dirty="0"/>
              <a:t> de marketing</a:t>
            </a:r>
            <a:r>
              <a:rPr lang="pt-BR" dirty="0"/>
              <a:t> e as </a:t>
            </a:r>
            <a:r>
              <a:rPr lang="pt-BR" b="1" dirty="0"/>
              <a:t>experiencias </a:t>
            </a:r>
            <a:r>
              <a:rPr lang="pt-BR" b="1" dirty="0" err="1"/>
              <a:t>persoais</a:t>
            </a:r>
            <a:r>
              <a:rPr lang="pt-BR" dirty="0"/>
              <a:t> </a:t>
            </a:r>
            <a:r>
              <a:rPr lang="pt-BR" dirty="0" err="1"/>
              <a:t>poden</a:t>
            </a:r>
            <a:r>
              <a:rPr lang="pt-BR" dirty="0"/>
              <a:t> </a:t>
            </a:r>
            <a:r>
              <a:rPr lang="pt-BR" dirty="0" err="1"/>
              <a:t>influír</a:t>
            </a:r>
            <a:r>
              <a:rPr lang="pt-BR" dirty="0"/>
              <a:t> profundamente nas </a:t>
            </a:r>
            <a:r>
              <a:rPr lang="pt-BR" dirty="0" err="1"/>
              <a:t>nosas</a:t>
            </a:r>
            <a:r>
              <a:rPr lang="pt-BR" dirty="0"/>
              <a:t> </a:t>
            </a:r>
            <a:r>
              <a:rPr lang="pt-BR" dirty="0" err="1"/>
              <a:t>decisións</a:t>
            </a:r>
            <a:r>
              <a:rPr lang="pt-BR" dirty="0"/>
              <a:t> de compra, </a:t>
            </a:r>
            <a:r>
              <a:rPr lang="pt-BR" dirty="0" err="1"/>
              <a:t>facendo</a:t>
            </a:r>
            <a:r>
              <a:rPr lang="pt-BR" dirty="0"/>
              <a:t> que adquiramos produtos ou </a:t>
            </a:r>
            <a:r>
              <a:rPr lang="pt-BR" dirty="0" err="1"/>
              <a:t>servizos</a:t>
            </a:r>
            <a:r>
              <a:rPr lang="pt-BR" dirty="0"/>
              <a:t> non por </a:t>
            </a:r>
            <a:r>
              <a:rPr lang="pt-BR" dirty="0" err="1"/>
              <a:t>necesidades</a:t>
            </a:r>
            <a:r>
              <a:rPr lang="pt-BR" dirty="0"/>
              <a:t> reais, </a:t>
            </a:r>
            <a:r>
              <a:rPr lang="pt-BR" dirty="0" err="1"/>
              <a:t>senón</a:t>
            </a:r>
            <a:r>
              <a:rPr lang="pt-BR" dirty="0"/>
              <a:t> por </a:t>
            </a:r>
            <a:r>
              <a:rPr lang="pt-BR" dirty="0" err="1"/>
              <a:t>desexos</a:t>
            </a:r>
            <a:r>
              <a:rPr lang="pt-BR" dirty="0"/>
              <a:t> provocados emocionalmente. O </a:t>
            </a:r>
            <a:r>
              <a:rPr lang="pt-BR" b="1" dirty="0"/>
              <a:t>impulso de compra</a:t>
            </a:r>
            <a:r>
              <a:rPr lang="pt-BR" dirty="0"/>
              <a:t> é </a:t>
            </a:r>
            <a:r>
              <a:rPr lang="pt-BR" dirty="0" err="1"/>
              <a:t>un</a:t>
            </a:r>
            <a:r>
              <a:rPr lang="pt-BR" dirty="0"/>
              <a:t> exemplo claro disto: é a </a:t>
            </a:r>
            <a:r>
              <a:rPr lang="pt-BR" dirty="0" err="1"/>
              <a:t>acción</a:t>
            </a:r>
            <a:r>
              <a:rPr lang="pt-BR" dirty="0"/>
              <a:t> de adquirir algo de maneira repentina e </a:t>
            </a:r>
            <a:r>
              <a:rPr lang="pt-BR" dirty="0" err="1"/>
              <a:t>sen</a:t>
            </a:r>
            <a:r>
              <a:rPr lang="pt-BR" dirty="0"/>
              <a:t> </a:t>
            </a:r>
            <a:r>
              <a:rPr lang="pt-BR" dirty="0" err="1"/>
              <a:t>planificación</a:t>
            </a:r>
            <a:r>
              <a:rPr lang="pt-BR" dirty="0"/>
              <a:t> previa, normalmente </a:t>
            </a:r>
            <a:r>
              <a:rPr lang="pt-BR" dirty="0" err="1"/>
              <a:t>asociada</a:t>
            </a:r>
            <a:r>
              <a:rPr lang="pt-BR" dirty="0"/>
              <a:t> a estímulos emocionais como a </a:t>
            </a:r>
            <a:r>
              <a:rPr lang="pt-BR" dirty="0" err="1"/>
              <a:t>excitación</a:t>
            </a:r>
            <a:r>
              <a:rPr lang="pt-BR" dirty="0"/>
              <a:t>, a ansiedade ou a </a:t>
            </a:r>
            <a:r>
              <a:rPr lang="pt-BR" dirty="0" err="1"/>
              <a:t>necesidade</a:t>
            </a:r>
            <a:r>
              <a:rPr lang="pt-BR" dirty="0"/>
              <a:t> de </a:t>
            </a:r>
            <a:r>
              <a:rPr lang="pt-BR" dirty="0" err="1"/>
              <a:t>gratificación</a:t>
            </a:r>
            <a:r>
              <a:rPr lang="pt-BR" dirty="0"/>
              <a:t> </a:t>
            </a:r>
            <a:r>
              <a:rPr lang="pt-BR" dirty="0" err="1"/>
              <a:t>inmediata</a:t>
            </a:r>
            <a:r>
              <a:rPr lang="pt-BR" dirty="0"/>
              <a:t>.</a:t>
            </a:r>
            <a:endParaRPr lang="es-ES" dirty="0"/>
          </a:p>
        </p:txBody>
      </p:sp>
      <p:sp>
        <p:nvSpPr>
          <p:cNvPr id="4" name="Marcador de contenido 3">
            <a:extLst>
              <a:ext uri="{FF2B5EF4-FFF2-40B4-BE49-F238E27FC236}">
                <a16:creationId xmlns:a16="http://schemas.microsoft.com/office/drawing/2014/main" id="{76E92697-30B0-422A-A287-7B2C246E16F1}"/>
              </a:ext>
            </a:extLst>
          </p:cNvPr>
          <p:cNvSpPr>
            <a:spLocks noGrp="1"/>
          </p:cNvSpPr>
          <p:nvPr>
            <p:ph idx="14"/>
          </p:nvPr>
        </p:nvSpPr>
        <p:spPr/>
        <p:txBody>
          <a:bodyPr>
            <a:normAutofit fontScale="47500" lnSpcReduction="20000"/>
          </a:bodyPr>
          <a:lstStyle/>
          <a:p>
            <a:pPr marL="0" indent="0">
              <a:lnSpc>
                <a:spcPct val="170000"/>
              </a:lnSpc>
              <a:buNone/>
            </a:pPr>
            <a:r>
              <a:rPr lang="gl-ES" dirty="0"/>
              <a:t>As emocións teñen un papel clave no proceso de compra. As marcas saben que as decisións de compra non se toman só co razoamento, senón tamén coa </a:t>
            </a:r>
            <a:r>
              <a:rPr lang="gl-ES" b="1" dirty="0"/>
              <a:t>perspectiva emocional</a:t>
            </a:r>
            <a:r>
              <a:rPr lang="gl-ES" dirty="0"/>
              <a:t>. Moitas veces, consumimos para </a:t>
            </a:r>
            <a:r>
              <a:rPr lang="gl-ES" b="1" dirty="0"/>
              <a:t>sentir algo</a:t>
            </a:r>
            <a:r>
              <a:rPr lang="gl-ES" dirty="0"/>
              <a:t>, como felicidade, </a:t>
            </a:r>
            <a:r>
              <a:rPr lang="gl-ES" dirty="0" err="1"/>
              <a:t>pertencencia</a:t>
            </a:r>
            <a:r>
              <a:rPr lang="gl-ES" dirty="0"/>
              <a:t> ou satisfacción. A </a:t>
            </a:r>
            <a:r>
              <a:rPr lang="gl-ES" b="1" dirty="0"/>
              <a:t>publicidade emocional</a:t>
            </a:r>
            <a:r>
              <a:rPr lang="gl-ES" dirty="0"/>
              <a:t>, que apela a sentimentos como a felicidade, a sorpresa ou a </a:t>
            </a:r>
            <a:r>
              <a:rPr lang="gl-ES" dirty="0" err="1"/>
              <a:t>nostalgia</a:t>
            </a:r>
            <a:r>
              <a:rPr lang="gl-ES" dirty="0"/>
              <a:t>, pode levar ao </a:t>
            </a:r>
            <a:r>
              <a:rPr lang="gl-ES" b="1" dirty="0"/>
              <a:t>compra impulsiva</a:t>
            </a:r>
            <a:r>
              <a:rPr lang="gl-ES" dirty="0"/>
              <a:t>, facendo que os consumidores elixan produtos sen pensalo demasiado. Exemplos claros disto son os anuncios que mostran historias emocionantes ou conmovedoras para crear unha conexión emocional co produto.</a:t>
            </a:r>
          </a:p>
          <a:p>
            <a:pPr marL="0" indent="0">
              <a:lnSpc>
                <a:spcPct val="170000"/>
              </a:lnSpc>
              <a:buNone/>
            </a:pPr>
            <a:r>
              <a:rPr lang="gl-ES" dirty="0"/>
              <a:t>Por outra parte, as compras impulsivas tamén se alimentan de factores externos como </a:t>
            </a:r>
            <a:r>
              <a:rPr lang="gl-ES" b="1" dirty="0"/>
              <a:t>descontos especiais</a:t>
            </a:r>
            <a:r>
              <a:rPr lang="gl-ES" dirty="0"/>
              <a:t> ou </a:t>
            </a:r>
            <a:r>
              <a:rPr lang="gl-ES" b="1" dirty="0"/>
              <a:t>ofertas limitadas</a:t>
            </a:r>
            <a:r>
              <a:rPr lang="gl-ES" dirty="0"/>
              <a:t>, que crean a sensación de urxencia e, ao mesmo tempo, incrementan a emoción asociada á adquisición. Estas experiencias emocionais teñen a capacidade de anular a reflexión racional, levando ao consumidor a comprar algo que non necesariamente necesita ou que superou o seu orzamento.</a:t>
            </a:r>
          </a:p>
          <a:p>
            <a:endParaRPr lang="es-ES" dirty="0"/>
          </a:p>
        </p:txBody>
      </p:sp>
      <p:sp>
        <p:nvSpPr>
          <p:cNvPr id="5" name="Marcador de número de diapositiva 4">
            <a:extLst>
              <a:ext uri="{FF2B5EF4-FFF2-40B4-BE49-F238E27FC236}">
                <a16:creationId xmlns:a16="http://schemas.microsoft.com/office/drawing/2014/main" id="{03FFF646-8C85-44D2-A200-6A52F576FAEB}"/>
              </a:ext>
            </a:extLst>
          </p:cNvPr>
          <p:cNvSpPr>
            <a:spLocks noGrp="1"/>
          </p:cNvSpPr>
          <p:nvPr>
            <p:ph type="sldNum" sz="quarter" idx="12"/>
          </p:nvPr>
        </p:nvSpPr>
        <p:spPr/>
        <p:txBody>
          <a:bodyPr/>
          <a:lstStyle/>
          <a:p>
            <a:fld id="{CA8D9AD5-F248-4919-864A-CFD76CC027D6}" type="slidenum">
              <a:rPr lang="en-US" smtClean="0"/>
              <a:pPr/>
              <a:t>28</a:t>
            </a:fld>
            <a:endParaRPr lang="en-US" dirty="0"/>
          </a:p>
        </p:txBody>
      </p:sp>
    </p:spTree>
    <p:extLst>
      <p:ext uri="{BB962C8B-B14F-4D97-AF65-F5344CB8AC3E}">
        <p14:creationId xmlns:p14="http://schemas.microsoft.com/office/powerpoint/2010/main" val="145628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9F81B1-7DCB-4AE5-A45A-417B1964808C}"/>
              </a:ext>
            </a:extLst>
          </p:cNvPr>
          <p:cNvSpPr>
            <a:spLocks noGrp="1"/>
          </p:cNvSpPr>
          <p:nvPr>
            <p:ph type="title"/>
          </p:nvPr>
        </p:nvSpPr>
        <p:spPr/>
        <p:txBody>
          <a:bodyPr/>
          <a:lstStyle/>
          <a:p>
            <a:r>
              <a:rPr lang="gl-ES" dirty="0"/>
              <a:t>Compras impulsivas e emocións</a:t>
            </a:r>
            <a:endParaRPr lang="es-ES" dirty="0"/>
          </a:p>
        </p:txBody>
      </p:sp>
      <p:sp>
        <p:nvSpPr>
          <p:cNvPr id="3" name="Marcador de contenido 2">
            <a:extLst>
              <a:ext uri="{FF2B5EF4-FFF2-40B4-BE49-F238E27FC236}">
                <a16:creationId xmlns:a16="http://schemas.microsoft.com/office/drawing/2014/main" id="{378954E0-7A2F-43F1-AFD7-6FC313388EC5}"/>
              </a:ext>
            </a:extLst>
          </p:cNvPr>
          <p:cNvSpPr>
            <a:spLocks noGrp="1"/>
          </p:cNvSpPr>
          <p:nvPr>
            <p:ph idx="16"/>
          </p:nvPr>
        </p:nvSpPr>
        <p:spPr>
          <a:xfrm>
            <a:off x="381000" y="2667000"/>
            <a:ext cx="5562600" cy="3352800"/>
          </a:xfrm>
        </p:spPr>
        <p:txBody>
          <a:bodyPr>
            <a:normAutofit fontScale="85000" lnSpcReduction="10000"/>
          </a:bodyPr>
          <a:lstStyle/>
          <a:p>
            <a:pPr marL="0" indent="0">
              <a:buNone/>
            </a:pPr>
            <a:r>
              <a:rPr lang="pt-BR" dirty="0"/>
              <a:t>Os </a:t>
            </a:r>
            <a:r>
              <a:rPr lang="pt-BR" b="1" dirty="0"/>
              <a:t>sesgos cognitivos</a:t>
            </a:r>
            <a:r>
              <a:rPr lang="pt-BR" dirty="0"/>
              <a:t> </a:t>
            </a:r>
            <a:r>
              <a:rPr lang="pt-BR" dirty="0" err="1"/>
              <a:t>son</a:t>
            </a:r>
            <a:r>
              <a:rPr lang="pt-BR" dirty="0"/>
              <a:t> </a:t>
            </a:r>
            <a:r>
              <a:rPr lang="pt-BR" dirty="0" err="1"/>
              <a:t>patróns</a:t>
            </a:r>
            <a:r>
              <a:rPr lang="pt-BR" dirty="0"/>
              <a:t> de pensamento que </a:t>
            </a:r>
            <a:r>
              <a:rPr lang="pt-BR" dirty="0" err="1"/>
              <a:t>distorsionan</a:t>
            </a:r>
            <a:r>
              <a:rPr lang="pt-BR" dirty="0"/>
              <a:t> a </a:t>
            </a:r>
            <a:r>
              <a:rPr lang="pt-BR" dirty="0" err="1"/>
              <a:t>nosa</a:t>
            </a:r>
            <a:r>
              <a:rPr lang="pt-BR" dirty="0"/>
              <a:t> capacidade de tomar </a:t>
            </a:r>
            <a:r>
              <a:rPr lang="pt-BR" dirty="0" err="1"/>
              <a:t>decisións</a:t>
            </a:r>
            <a:r>
              <a:rPr lang="pt-BR" dirty="0"/>
              <a:t> racionais. No contexto do consumo, estes sesgos </a:t>
            </a:r>
            <a:r>
              <a:rPr lang="pt-BR" dirty="0" err="1"/>
              <a:t>influencian</a:t>
            </a:r>
            <a:r>
              <a:rPr lang="pt-BR" dirty="0"/>
              <a:t> fortemente as </a:t>
            </a:r>
            <a:r>
              <a:rPr lang="pt-BR" dirty="0" err="1"/>
              <a:t>nosas</a:t>
            </a:r>
            <a:r>
              <a:rPr lang="pt-BR" dirty="0"/>
              <a:t> </a:t>
            </a:r>
            <a:r>
              <a:rPr lang="pt-BR" dirty="0" err="1"/>
              <a:t>eleccións</a:t>
            </a:r>
            <a:r>
              <a:rPr lang="pt-BR" dirty="0"/>
              <a:t> e </a:t>
            </a:r>
            <a:r>
              <a:rPr lang="pt-BR" dirty="0" err="1"/>
              <a:t>poden</a:t>
            </a:r>
            <a:r>
              <a:rPr lang="pt-BR" dirty="0"/>
              <a:t> levar a compras irracionais ou </a:t>
            </a:r>
            <a:r>
              <a:rPr lang="pt-BR" dirty="0" err="1"/>
              <a:t>excesivas</a:t>
            </a:r>
            <a:r>
              <a:rPr lang="pt-BR" dirty="0"/>
              <a:t>. </a:t>
            </a:r>
            <a:r>
              <a:rPr lang="pt-BR" dirty="0" err="1"/>
              <a:t>Algúns</a:t>
            </a:r>
            <a:r>
              <a:rPr lang="pt-BR" dirty="0"/>
              <a:t> dos sesgos cognitivos </a:t>
            </a:r>
            <a:r>
              <a:rPr lang="pt-BR" dirty="0" err="1"/>
              <a:t>máis</a:t>
            </a:r>
            <a:r>
              <a:rPr lang="pt-BR" dirty="0"/>
              <a:t> </a:t>
            </a:r>
            <a:r>
              <a:rPr lang="pt-BR" dirty="0" err="1"/>
              <a:t>comúns</a:t>
            </a:r>
            <a:r>
              <a:rPr lang="pt-BR" dirty="0"/>
              <a:t> no consumo </a:t>
            </a:r>
            <a:r>
              <a:rPr lang="pt-BR" dirty="0" err="1"/>
              <a:t>son</a:t>
            </a:r>
            <a:r>
              <a:rPr lang="pt-BR" dirty="0"/>
              <a:t>:</a:t>
            </a:r>
          </a:p>
          <a:p>
            <a:pPr>
              <a:buFont typeface="+mj-lt"/>
              <a:buAutoNum type="arabicPeriod"/>
            </a:pPr>
            <a:r>
              <a:rPr lang="pt-BR" b="1" dirty="0"/>
              <a:t>Sesgo de </a:t>
            </a:r>
            <a:r>
              <a:rPr lang="pt-BR" b="1" dirty="0" err="1"/>
              <a:t>confirmación</a:t>
            </a:r>
            <a:r>
              <a:rPr lang="pt-BR" dirty="0"/>
              <a:t>: Tendemos a buscar </a:t>
            </a:r>
            <a:r>
              <a:rPr lang="pt-BR" dirty="0" err="1"/>
              <a:t>información</a:t>
            </a:r>
            <a:r>
              <a:rPr lang="pt-BR" dirty="0"/>
              <a:t> que confirme as </a:t>
            </a:r>
            <a:r>
              <a:rPr lang="pt-BR" dirty="0" err="1"/>
              <a:t>nosas</a:t>
            </a:r>
            <a:r>
              <a:rPr lang="pt-BR" dirty="0"/>
              <a:t> </a:t>
            </a:r>
            <a:r>
              <a:rPr lang="pt-BR" dirty="0" err="1"/>
              <a:t>creencias</a:t>
            </a:r>
            <a:r>
              <a:rPr lang="pt-BR" dirty="0"/>
              <a:t> ou </a:t>
            </a:r>
            <a:r>
              <a:rPr lang="pt-BR" dirty="0" err="1"/>
              <a:t>decisións</a:t>
            </a:r>
            <a:r>
              <a:rPr lang="pt-BR" dirty="0"/>
              <a:t> previas. Por exemplo, se pensamos que </a:t>
            </a:r>
            <a:r>
              <a:rPr lang="pt-BR" dirty="0" err="1"/>
              <a:t>un</a:t>
            </a:r>
            <a:r>
              <a:rPr lang="pt-BR" dirty="0"/>
              <a:t> produto </a:t>
            </a:r>
            <a:r>
              <a:rPr lang="pt-BR" dirty="0" err="1"/>
              <a:t>dunha</a:t>
            </a:r>
            <a:r>
              <a:rPr lang="pt-BR" dirty="0"/>
              <a:t> marca é de boa </a:t>
            </a:r>
            <a:r>
              <a:rPr lang="pt-BR" dirty="0" err="1"/>
              <a:t>calidade</a:t>
            </a:r>
            <a:r>
              <a:rPr lang="pt-BR" dirty="0"/>
              <a:t>, buscamos </a:t>
            </a:r>
            <a:r>
              <a:rPr lang="pt-BR" dirty="0" err="1"/>
              <a:t>reseñas</a:t>
            </a:r>
            <a:r>
              <a:rPr lang="pt-BR" dirty="0"/>
              <a:t> que o </a:t>
            </a:r>
            <a:r>
              <a:rPr lang="pt-BR" dirty="0" err="1"/>
              <a:t>respalden</a:t>
            </a:r>
            <a:r>
              <a:rPr lang="pt-BR" dirty="0"/>
              <a:t>, ignorando aquelas que o </a:t>
            </a:r>
            <a:r>
              <a:rPr lang="pt-BR" dirty="0" err="1"/>
              <a:t>critican</a:t>
            </a:r>
            <a:r>
              <a:rPr lang="pt-BR" dirty="0"/>
              <a:t>.</a:t>
            </a:r>
          </a:p>
          <a:p>
            <a:pPr>
              <a:buFont typeface="+mj-lt"/>
              <a:buAutoNum type="arabicPeriod"/>
            </a:pPr>
            <a:r>
              <a:rPr lang="pt-BR" b="1" dirty="0" err="1"/>
              <a:t>Efecto</a:t>
            </a:r>
            <a:r>
              <a:rPr lang="pt-BR" b="1" dirty="0"/>
              <a:t> </a:t>
            </a:r>
            <a:r>
              <a:rPr lang="pt-BR" b="1" dirty="0" err="1"/>
              <a:t>ancla</a:t>
            </a:r>
            <a:r>
              <a:rPr lang="pt-BR" dirty="0"/>
              <a:t>: A </a:t>
            </a:r>
            <a:r>
              <a:rPr lang="pt-BR" dirty="0" err="1"/>
              <a:t>nosa</a:t>
            </a:r>
            <a:r>
              <a:rPr lang="pt-BR" dirty="0"/>
              <a:t> </a:t>
            </a:r>
            <a:r>
              <a:rPr lang="pt-BR" dirty="0" err="1"/>
              <a:t>percepción</a:t>
            </a:r>
            <a:r>
              <a:rPr lang="pt-BR" dirty="0"/>
              <a:t> do valor </a:t>
            </a:r>
            <a:r>
              <a:rPr lang="pt-BR" dirty="0" err="1"/>
              <a:t>dun</a:t>
            </a:r>
            <a:r>
              <a:rPr lang="pt-BR" dirty="0"/>
              <a:t> produto pode verse influída por </a:t>
            </a:r>
            <a:r>
              <a:rPr lang="pt-BR" dirty="0" err="1"/>
              <a:t>un</a:t>
            </a:r>
            <a:r>
              <a:rPr lang="pt-BR" dirty="0"/>
              <a:t> prezo inicial. Se vemos </a:t>
            </a:r>
            <a:r>
              <a:rPr lang="pt-BR" dirty="0" err="1"/>
              <a:t>un</a:t>
            </a:r>
            <a:r>
              <a:rPr lang="pt-BR" dirty="0"/>
              <a:t> artigo caro e logo outro </a:t>
            </a:r>
            <a:r>
              <a:rPr lang="pt-BR" dirty="0" err="1"/>
              <a:t>máis</a:t>
            </a:r>
            <a:r>
              <a:rPr lang="pt-BR" dirty="0"/>
              <a:t> barato, é </a:t>
            </a:r>
            <a:r>
              <a:rPr lang="pt-BR" dirty="0" err="1"/>
              <a:t>probable</a:t>
            </a:r>
            <a:r>
              <a:rPr lang="pt-BR" dirty="0"/>
              <a:t> que consideremos o segundo como unha boa oferta, </a:t>
            </a:r>
            <a:r>
              <a:rPr lang="pt-BR" dirty="0" err="1"/>
              <a:t>aínda</a:t>
            </a:r>
            <a:r>
              <a:rPr lang="pt-BR" dirty="0"/>
              <a:t> que o prezo final non sexa realmente </a:t>
            </a:r>
            <a:r>
              <a:rPr lang="pt-BR" dirty="0" err="1"/>
              <a:t>tan</a:t>
            </a:r>
            <a:r>
              <a:rPr lang="pt-BR" dirty="0"/>
              <a:t> baixo.</a:t>
            </a:r>
          </a:p>
          <a:p>
            <a:pPr>
              <a:buFont typeface="+mj-lt"/>
              <a:buAutoNum type="arabicPeriod"/>
            </a:pPr>
            <a:endParaRPr lang="pt-BR" dirty="0"/>
          </a:p>
        </p:txBody>
      </p:sp>
      <p:sp>
        <p:nvSpPr>
          <p:cNvPr id="4" name="Marcador de contenido 3">
            <a:extLst>
              <a:ext uri="{FF2B5EF4-FFF2-40B4-BE49-F238E27FC236}">
                <a16:creationId xmlns:a16="http://schemas.microsoft.com/office/drawing/2014/main" id="{76E92697-30B0-422A-A287-7B2C246E16F1}"/>
              </a:ext>
            </a:extLst>
          </p:cNvPr>
          <p:cNvSpPr>
            <a:spLocks noGrp="1"/>
          </p:cNvSpPr>
          <p:nvPr>
            <p:ph idx="14"/>
          </p:nvPr>
        </p:nvSpPr>
        <p:spPr/>
        <p:txBody>
          <a:bodyPr>
            <a:normAutofit/>
          </a:bodyPr>
          <a:lstStyle/>
          <a:p>
            <a:pPr marL="0" indent="0">
              <a:buNone/>
            </a:pPr>
            <a:r>
              <a:rPr lang="pt-BR" sz="1400" b="1" dirty="0"/>
              <a:t>3. </a:t>
            </a:r>
            <a:r>
              <a:rPr lang="pt-BR" sz="1400" b="1" dirty="0" err="1"/>
              <a:t>Efecto</a:t>
            </a:r>
            <a:r>
              <a:rPr lang="pt-BR" sz="1400" b="1" dirty="0"/>
              <a:t> de </a:t>
            </a:r>
            <a:r>
              <a:rPr lang="pt-BR" sz="1400" b="1" dirty="0" err="1"/>
              <a:t>escaseza</a:t>
            </a:r>
            <a:r>
              <a:rPr lang="pt-BR" sz="1400" b="1" dirty="0"/>
              <a:t>: </a:t>
            </a:r>
            <a:r>
              <a:rPr lang="pt-BR" sz="1400" dirty="0" err="1"/>
              <a:t>Cando</a:t>
            </a:r>
            <a:r>
              <a:rPr lang="pt-BR" sz="1400" dirty="0"/>
              <a:t> algo se presenta como limitado ou </a:t>
            </a:r>
            <a:r>
              <a:rPr lang="pt-BR" sz="1400" dirty="0" err="1"/>
              <a:t>en</a:t>
            </a:r>
            <a:r>
              <a:rPr lang="pt-BR" sz="1400" dirty="0"/>
              <a:t> oferta por tempo limitado, tendemos a valorar </a:t>
            </a:r>
            <a:r>
              <a:rPr lang="pt-BR" sz="1400" dirty="0" err="1"/>
              <a:t>máis</a:t>
            </a:r>
            <a:r>
              <a:rPr lang="pt-BR" sz="1400" dirty="0"/>
              <a:t> </a:t>
            </a:r>
            <a:r>
              <a:rPr lang="pt-BR" sz="1400" dirty="0" err="1"/>
              <a:t>ese</a:t>
            </a:r>
            <a:r>
              <a:rPr lang="pt-BR" sz="1400" dirty="0"/>
              <a:t> produto ou </a:t>
            </a:r>
            <a:r>
              <a:rPr lang="pt-BR" sz="1400" dirty="0" err="1"/>
              <a:t>servizo</a:t>
            </a:r>
            <a:r>
              <a:rPr lang="pt-BR" sz="1400" dirty="0"/>
              <a:t>, sentindo que </a:t>
            </a:r>
            <a:r>
              <a:rPr lang="pt-BR" sz="1400" dirty="0" err="1"/>
              <a:t>debemos</a:t>
            </a:r>
            <a:r>
              <a:rPr lang="pt-BR" sz="1400" dirty="0"/>
              <a:t> </a:t>
            </a:r>
            <a:r>
              <a:rPr lang="pt-BR" sz="1400" dirty="0" err="1"/>
              <a:t>actuar</a:t>
            </a:r>
            <a:r>
              <a:rPr lang="pt-BR" sz="1400" dirty="0"/>
              <a:t> rapidamente para non perder a oportunidade, incluso </a:t>
            </a:r>
            <a:r>
              <a:rPr lang="pt-BR" sz="1400" dirty="0" err="1"/>
              <a:t>cando</a:t>
            </a:r>
            <a:r>
              <a:rPr lang="pt-BR" sz="1400" dirty="0"/>
              <a:t> realmente non </a:t>
            </a:r>
            <a:r>
              <a:rPr lang="pt-BR" sz="1400" dirty="0" err="1"/>
              <a:t>necesitamos</a:t>
            </a:r>
            <a:r>
              <a:rPr lang="pt-BR" sz="1400" dirty="0"/>
              <a:t> o produto.</a:t>
            </a:r>
          </a:p>
          <a:p>
            <a:pPr marL="0" indent="0">
              <a:buNone/>
            </a:pPr>
            <a:r>
              <a:rPr lang="pt-BR" sz="1400" b="1" dirty="0"/>
              <a:t>4. Sesgo de </a:t>
            </a:r>
            <a:r>
              <a:rPr lang="pt-BR" sz="1400" b="1" dirty="0" err="1"/>
              <a:t>relación</a:t>
            </a:r>
            <a:r>
              <a:rPr lang="pt-BR" sz="1400" b="1" dirty="0"/>
              <a:t>: </a:t>
            </a:r>
            <a:r>
              <a:rPr lang="pt-BR" sz="1400" dirty="0"/>
              <a:t>As </a:t>
            </a:r>
            <a:r>
              <a:rPr lang="pt-BR" sz="1400" dirty="0" err="1"/>
              <a:t>nosas</a:t>
            </a:r>
            <a:r>
              <a:rPr lang="pt-BR" sz="1400" dirty="0"/>
              <a:t> </a:t>
            </a:r>
            <a:r>
              <a:rPr lang="pt-BR" sz="1400" dirty="0" err="1"/>
              <a:t>decisións</a:t>
            </a:r>
            <a:r>
              <a:rPr lang="pt-BR" sz="1400" dirty="0"/>
              <a:t> </a:t>
            </a:r>
            <a:r>
              <a:rPr lang="pt-BR" sz="1400" dirty="0" err="1"/>
              <a:t>poden</a:t>
            </a:r>
            <a:r>
              <a:rPr lang="pt-BR" sz="1400" dirty="0"/>
              <a:t> verse influídas polo feito de que nos relacionemos emocionalmente </a:t>
            </a:r>
            <a:r>
              <a:rPr lang="pt-BR" sz="1400" dirty="0" err="1"/>
              <a:t>co</a:t>
            </a:r>
            <a:r>
              <a:rPr lang="pt-BR" sz="1400" dirty="0"/>
              <a:t> produto ou </a:t>
            </a:r>
            <a:r>
              <a:rPr lang="pt-BR" sz="1400" dirty="0" err="1"/>
              <a:t>coha</a:t>
            </a:r>
            <a:r>
              <a:rPr lang="pt-BR" sz="1400" dirty="0"/>
              <a:t> marca, </a:t>
            </a:r>
            <a:r>
              <a:rPr lang="pt-BR" sz="1400" dirty="0" err="1"/>
              <a:t>facendo</a:t>
            </a:r>
            <a:r>
              <a:rPr lang="pt-BR" sz="1400" dirty="0"/>
              <a:t> que este produto </a:t>
            </a:r>
            <a:r>
              <a:rPr lang="pt-BR" sz="1400" dirty="0" err="1"/>
              <a:t>pareza</a:t>
            </a:r>
            <a:r>
              <a:rPr lang="pt-BR" sz="1400" dirty="0"/>
              <a:t> </a:t>
            </a:r>
            <a:r>
              <a:rPr lang="pt-BR" sz="1400" dirty="0" err="1"/>
              <a:t>mellor</a:t>
            </a:r>
            <a:r>
              <a:rPr lang="pt-BR" sz="1400" dirty="0"/>
              <a:t> ou </a:t>
            </a:r>
            <a:r>
              <a:rPr lang="pt-BR" sz="1400" dirty="0" err="1"/>
              <a:t>máis</a:t>
            </a:r>
            <a:r>
              <a:rPr lang="pt-BR" sz="1400" dirty="0"/>
              <a:t> </a:t>
            </a:r>
            <a:r>
              <a:rPr lang="pt-BR" sz="1400" dirty="0" err="1"/>
              <a:t>axeitado</a:t>
            </a:r>
            <a:r>
              <a:rPr lang="pt-BR" sz="1400" dirty="0"/>
              <a:t> para nós.</a:t>
            </a:r>
          </a:p>
          <a:p>
            <a:endParaRPr lang="es-ES" sz="1400" dirty="0"/>
          </a:p>
        </p:txBody>
      </p:sp>
      <p:sp>
        <p:nvSpPr>
          <p:cNvPr id="5" name="Marcador de número de diapositiva 4">
            <a:extLst>
              <a:ext uri="{FF2B5EF4-FFF2-40B4-BE49-F238E27FC236}">
                <a16:creationId xmlns:a16="http://schemas.microsoft.com/office/drawing/2014/main" id="{03FFF646-8C85-44D2-A200-6A52F576FAEB}"/>
              </a:ext>
            </a:extLst>
          </p:cNvPr>
          <p:cNvSpPr>
            <a:spLocks noGrp="1"/>
          </p:cNvSpPr>
          <p:nvPr>
            <p:ph type="sldNum" sz="quarter" idx="12"/>
          </p:nvPr>
        </p:nvSpPr>
        <p:spPr/>
        <p:txBody>
          <a:bodyPr/>
          <a:lstStyle/>
          <a:p>
            <a:fld id="{CA8D9AD5-F248-4919-864A-CFD76CC027D6}" type="slidenum">
              <a:rPr lang="en-US" smtClean="0"/>
              <a:pPr/>
              <a:t>29</a:t>
            </a:fld>
            <a:endParaRPr lang="en-US" dirty="0"/>
          </a:p>
        </p:txBody>
      </p:sp>
    </p:spTree>
    <p:extLst>
      <p:ext uri="{BB962C8B-B14F-4D97-AF65-F5344CB8AC3E}">
        <p14:creationId xmlns:p14="http://schemas.microsoft.com/office/powerpoint/2010/main" val="330857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AA50C-470D-102D-DDAB-9F1F567C832E}"/>
              </a:ext>
            </a:extLst>
          </p:cNvPr>
          <p:cNvSpPr>
            <a:spLocks noGrp="1"/>
          </p:cNvSpPr>
          <p:nvPr>
            <p:ph type="title"/>
          </p:nvPr>
        </p:nvSpPr>
        <p:spPr>
          <a:xfrm>
            <a:off x="530352" y="1527048"/>
            <a:ext cx="5257800" cy="3886197"/>
          </a:xfrm>
        </p:spPr>
        <p:txBody>
          <a:bodyPr/>
          <a:lstStyle/>
          <a:p>
            <a:r>
              <a:rPr lang="en-US" dirty="0"/>
              <a:t>CONTIDOS</a:t>
            </a:r>
          </a:p>
        </p:txBody>
      </p:sp>
      <p:sp>
        <p:nvSpPr>
          <p:cNvPr id="3" name="Slide Number Placeholder 2">
            <a:extLst>
              <a:ext uri="{FF2B5EF4-FFF2-40B4-BE49-F238E27FC236}">
                <a16:creationId xmlns:a16="http://schemas.microsoft.com/office/drawing/2014/main" id="{310F67C1-8A1F-BFB3-BE54-72BE4EF3EC8D}"/>
              </a:ext>
            </a:extLst>
          </p:cNvPr>
          <p:cNvSpPr>
            <a:spLocks noGrp="1"/>
          </p:cNvSpPr>
          <p:nvPr>
            <p:ph type="sldNum" sz="quarter" idx="12"/>
          </p:nvPr>
        </p:nvSpPr>
        <p:spPr>
          <a:xfrm>
            <a:off x="457200" y="6304788"/>
            <a:ext cx="640080" cy="277368"/>
          </a:xfrm>
        </p:spPr>
        <p:txBody>
          <a:bodyPr/>
          <a:lstStyle/>
          <a:p>
            <a:fld id="{CA8D9AD5-F248-4919-864A-CFD76CC027D6}" type="slidenum">
              <a:rPr lang="en-US" smtClean="0"/>
              <a:pPr/>
              <a:t>3</a:t>
            </a:fld>
            <a:endParaRPr lang="en-US" dirty="0"/>
          </a:p>
        </p:txBody>
      </p:sp>
      <p:sp>
        <p:nvSpPr>
          <p:cNvPr id="4" name="Content Placeholder 3">
            <a:extLst>
              <a:ext uri="{FF2B5EF4-FFF2-40B4-BE49-F238E27FC236}">
                <a16:creationId xmlns:a16="http://schemas.microsoft.com/office/drawing/2014/main" id="{34D07F7D-1960-F5EF-40E4-992F6776BB36}"/>
              </a:ext>
            </a:extLst>
          </p:cNvPr>
          <p:cNvSpPr>
            <a:spLocks noGrp="1"/>
          </p:cNvSpPr>
          <p:nvPr>
            <p:ph idx="14"/>
          </p:nvPr>
        </p:nvSpPr>
        <p:spPr>
          <a:xfrm>
            <a:off x="6473999" y="1143000"/>
            <a:ext cx="5187649" cy="5020056"/>
          </a:xfrm>
        </p:spPr>
        <p:txBody>
          <a:bodyPr>
            <a:normAutofit/>
          </a:bodyPr>
          <a:lstStyle/>
          <a:p>
            <a:pPr algn="l"/>
            <a:r>
              <a:rPr lang="es-ES" sz="1800" b="0" i="0" u="none" strike="noStrike" baseline="0" dirty="0"/>
              <a:t>As </a:t>
            </a:r>
            <a:r>
              <a:rPr lang="es-ES" sz="1800" b="0" i="0" u="none" strike="noStrike" baseline="0" dirty="0" err="1"/>
              <a:t>estratexias</a:t>
            </a:r>
            <a:r>
              <a:rPr lang="es-ES" sz="1800" b="0" i="0" u="none" strike="noStrike" baseline="0" dirty="0"/>
              <a:t> de protección dos propios datos </a:t>
            </a:r>
            <a:r>
              <a:rPr lang="es-ES" sz="1800" b="0" i="0" u="none" strike="noStrike" baseline="0" dirty="0" err="1"/>
              <a:t>persoais</a:t>
            </a:r>
            <a:r>
              <a:rPr lang="es-ES" sz="1800" b="0" i="0" u="none" strike="noStrike" baseline="0" dirty="0"/>
              <a:t>. A </a:t>
            </a:r>
            <a:r>
              <a:rPr lang="es-ES" sz="1800" b="0" i="0" u="none" strike="noStrike" baseline="0" dirty="0" err="1"/>
              <a:t>ciberseguridade</a:t>
            </a:r>
            <a:r>
              <a:rPr lang="es-ES" sz="1800" b="0" i="0" u="none" strike="noStrike" baseline="0" dirty="0"/>
              <a:t>.</a:t>
            </a:r>
          </a:p>
          <a:p>
            <a:pPr algn="l"/>
            <a:r>
              <a:rPr lang="pt-BR" sz="1800" b="0" i="0" u="none" strike="noStrike" baseline="0" dirty="0"/>
              <a:t>Os </a:t>
            </a:r>
            <a:r>
              <a:rPr lang="pt-BR" sz="1800" b="0" i="0" u="none" strike="noStrike" baseline="0" dirty="0" err="1"/>
              <a:t>dereitos</a:t>
            </a:r>
            <a:r>
              <a:rPr lang="pt-BR" sz="1800" b="0" i="0" u="none" strike="noStrike" baseline="0" dirty="0"/>
              <a:t> e as obrigas da consumidora ou o consumidor.</a:t>
            </a:r>
          </a:p>
          <a:p>
            <a:pPr algn="l"/>
            <a:r>
              <a:rPr lang="pt-BR" sz="1800" b="0" i="0" u="none" strike="noStrike" baseline="0" dirty="0" err="1"/>
              <a:t>Factores</a:t>
            </a:r>
            <a:r>
              <a:rPr lang="pt-BR" sz="1800" b="0" i="0" u="none" strike="noStrike" baseline="0" dirty="0"/>
              <a:t> que </a:t>
            </a:r>
            <a:r>
              <a:rPr lang="pt-BR" sz="1800" b="0" i="0" u="none" strike="noStrike" baseline="0" dirty="0" err="1"/>
              <a:t>inflúen</a:t>
            </a:r>
            <a:r>
              <a:rPr lang="pt-BR" sz="1800" b="0" i="0" u="none" strike="noStrike" baseline="0" dirty="0"/>
              <a:t> no custo </a:t>
            </a:r>
            <a:r>
              <a:rPr lang="pt-BR" sz="1800" b="0" i="0" u="none" strike="noStrike" baseline="0" dirty="0" err="1"/>
              <a:t>dun</a:t>
            </a:r>
            <a:r>
              <a:rPr lang="pt-BR" sz="1800" b="0" i="0" u="none" strike="noStrike" baseline="0" dirty="0"/>
              <a:t> </a:t>
            </a:r>
            <a:r>
              <a:rPr lang="pt-BR" sz="1800" b="0" i="0" u="none" strike="noStrike" baseline="0" dirty="0" err="1"/>
              <a:t>ben</a:t>
            </a:r>
            <a:r>
              <a:rPr lang="pt-BR" sz="1800" b="0" i="0" u="none" strike="noStrike" baseline="0" dirty="0"/>
              <a:t> ou </a:t>
            </a:r>
            <a:r>
              <a:rPr lang="pt-BR" sz="1800" b="0" i="0" u="none" strike="noStrike" baseline="0" dirty="0" err="1"/>
              <a:t>servizo</a:t>
            </a:r>
            <a:r>
              <a:rPr lang="pt-BR" sz="1800" b="0" i="0" u="none" strike="noStrike" baseline="0" dirty="0"/>
              <a:t>.</a:t>
            </a:r>
          </a:p>
          <a:p>
            <a:pPr algn="l"/>
            <a:r>
              <a:rPr lang="es-ES" sz="1800" b="0" i="0" u="none" strike="noStrike" baseline="0" dirty="0"/>
              <a:t>O proceso de toma de decisión de compra: elementos e factores internos e externos a ter en conta.</a:t>
            </a:r>
          </a:p>
          <a:p>
            <a:pPr algn="l"/>
            <a:r>
              <a:rPr lang="es-ES" sz="1800" b="0" i="0" u="none" strike="noStrike" baseline="0" dirty="0"/>
              <a:t>A influencia dos distintos tipos de </a:t>
            </a:r>
            <a:r>
              <a:rPr lang="es-ES" sz="1800" b="0" i="0" u="none" strike="noStrike" baseline="0" dirty="0" err="1"/>
              <a:t>publicidade</a:t>
            </a:r>
            <a:r>
              <a:rPr lang="es-ES" sz="1800" b="0" i="0" u="none" strike="noStrike" baseline="0" dirty="0"/>
              <a:t> </a:t>
            </a:r>
            <a:r>
              <a:rPr lang="es-ES" sz="1800" b="0" i="0" u="none" strike="noStrike" baseline="0" dirty="0" err="1"/>
              <a:t>na</a:t>
            </a:r>
            <a:r>
              <a:rPr lang="es-ES" sz="1800" b="0" i="0" u="none" strike="noStrike" baseline="0" dirty="0"/>
              <a:t> decisión de compra.</a:t>
            </a:r>
          </a:p>
          <a:p>
            <a:pPr algn="l"/>
            <a:r>
              <a:rPr lang="es-ES" sz="1800" b="0" i="0" u="none" strike="noStrike" baseline="0" dirty="0"/>
              <a:t>A </a:t>
            </a:r>
            <a:r>
              <a:rPr lang="es-ES" sz="1800" b="0" i="0" u="none" strike="noStrike" baseline="0" dirty="0" err="1"/>
              <a:t>xestión</a:t>
            </a:r>
            <a:r>
              <a:rPr lang="es-ES" sz="1800" b="0" i="0" u="none" strike="noStrike" baseline="0" dirty="0"/>
              <a:t> das </a:t>
            </a:r>
            <a:r>
              <a:rPr lang="es-ES" sz="1800" b="0" i="0" u="none" strike="noStrike" baseline="0" dirty="0" err="1"/>
              <a:t>emocións</a:t>
            </a:r>
            <a:r>
              <a:rPr lang="es-ES" sz="1800" b="0" i="0" u="none" strike="noStrike" baseline="0" dirty="0"/>
              <a:t> </a:t>
            </a:r>
            <a:r>
              <a:rPr lang="es-ES" sz="1800" b="0" i="0" u="none" strike="noStrike" baseline="0" dirty="0" err="1"/>
              <a:t>ou</a:t>
            </a:r>
            <a:r>
              <a:rPr lang="es-ES" sz="1800" b="0" i="0" u="none" strike="noStrike" baseline="0" dirty="0"/>
              <a:t> dos </a:t>
            </a:r>
            <a:r>
              <a:rPr lang="es-ES" sz="1800" dirty="0"/>
              <a:t>s</a:t>
            </a:r>
            <a:r>
              <a:rPr lang="es-ES" sz="1800" b="0" i="0" u="none" strike="noStrike" baseline="0" dirty="0"/>
              <a:t>esgos cognitivos </a:t>
            </a:r>
            <a:r>
              <a:rPr lang="es-ES" sz="1800" b="0" i="0" u="none" strike="noStrike" baseline="0" dirty="0" err="1"/>
              <a:t>na</a:t>
            </a:r>
            <a:r>
              <a:rPr lang="es-ES" sz="1800" b="0" i="0" u="none" strike="noStrike" baseline="0" dirty="0"/>
              <a:t> toma de </a:t>
            </a:r>
            <a:r>
              <a:rPr lang="es-ES" sz="1800" b="0" i="0" u="none" strike="noStrike" baseline="0" dirty="0" err="1"/>
              <a:t>decisións</a:t>
            </a:r>
            <a:r>
              <a:rPr lang="es-ES" sz="1800" b="0" i="0" u="none" strike="noStrike" baseline="0" dirty="0"/>
              <a:t> de inversión.</a:t>
            </a:r>
            <a:endParaRPr lang="en-US" dirty="0"/>
          </a:p>
        </p:txBody>
      </p:sp>
    </p:spTree>
    <p:extLst>
      <p:ext uri="{BB962C8B-B14F-4D97-AF65-F5344CB8AC3E}">
        <p14:creationId xmlns:p14="http://schemas.microsoft.com/office/powerpoint/2010/main" val="415541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C4A08E-DE17-4750-A753-D2126C76A10F}"/>
              </a:ext>
            </a:extLst>
          </p:cNvPr>
          <p:cNvSpPr>
            <a:spLocks noGrp="1"/>
          </p:cNvSpPr>
          <p:nvPr>
            <p:ph type="title"/>
          </p:nvPr>
        </p:nvSpPr>
        <p:spPr/>
        <p:txBody>
          <a:bodyPr/>
          <a:lstStyle/>
          <a:p>
            <a:r>
              <a:rPr lang="es-ES" b="1" dirty="0"/>
              <a:t>Vídeo:</a:t>
            </a:r>
            <a:r>
              <a:rPr lang="es-ES" dirty="0"/>
              <a:t> "La psicología de las compras"</a:t>
            </a:r>
          </a:p>
        </p:txBody>
      </p:sp>
      <p:sp>
        <p:nvSpPr>
          <p:cNvPr id="3" name="Marcador de contenido 2">
            <a:extLst>
              <a:ext uri="{FF2B5EF4-FFF2-40B4-BE49-F238E27FC236}">
                <a16:creationId xmlns:a16="http://schemas.microsoft.com/office/drawing/2014/main" id="{EF4BA032-1E4A-4B22-B71C-CC5963F024C1}"/>
              </a:ext>
            </a:extLst>
          </p:cNvPr>
          <p:cNvSpPr>
            <a:spLocks noGrp="1"/>
          </p:cNvSpPr>
          <p:nvPr>
            <p:ph idx="16"/>
          </p:nvPr>
        </p:nvSpPr>
        <p:spPr>
          <a:xfrm>
            <a:off x="159331" y="2651260"/>
            <a:ext cx="5682669" cy="3561588"/>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1" i="0" u="none" strike="noStrike" cap="none" normalizeH="0" baseline="0" dirty="0">
                <a:ln>
                  <a:noFill/>
                </a:ln>
                <a:effectLst/>
              </a:rPr>
              <a:t>Identificación dos dereitos:</a:t>
            </a:r>
            <a:endParaRPr kumimoji="0" lang="gl-ES" altLang="gl-ES"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0" i="0" u="none" strike="noStrike" cap="none" normalizeH="0" baseline="0" dirty="0">
                <a:ln>
                  <a:noFill/>
                </a:ln>
                <a:effectLst/>
              </a:rPr>
              <a:t>¿Que dereitos do consumidor se mencionan no vídeo?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0" i="0" u="none" strike="noStrike" cap="none" normalizeH="0" baseline="0" dirty="0">
                <a:ln>
                  <a:noFill/>
                </a:ln>
                <a:effectLst/>
              </a:rPr>
              <a:t>¿Como se explican estes dereitos de forma clara e comprensible?​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gl-ES" altLang="gl-ES"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1" i="0" u="none" strike="noStrike" cap="none" normalizeH="0" baseline="0" dirty="0">
                <a:ln>
                  <a:noFill/>
                </a:ln>
                <a:effectLst/>
              </a:rPr>
              <a:t>Dereitos específicos:</a:t>
            </a:r>
            <a:endParaRPr kumimoji="0" lang="gl-ES" altLang="gl-ES"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0" i="0" u="none" strike="noStrike" cap="none" normalizeH="0" baseline="0" dirty="0">
                <a:ln>
                  <a:noFill/>
                </a:ln>
                <a:effectLst/>
              </a:rPr>
              <a:t>¿Que dereito consideras máis importante para ti como consumidor?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0" i="0" u="none" strike="noStrike" cap="none" normalizeH="0" baseline="0" dirty="0">
                <a:ln>
                  <a:noFill/>
                </a:ln>
                <a:effectLst/>
              </a:rPr>
              <a:t>¿Por que é relevante coñecer os teus dereitos ao realizar compras?​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gl-ES" altLang="gl-ES"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1" i="0" u="none" strike="noStrike" cap="none" normalizeH="0" baseline="0" dirty="0">
                <a:ln>
                  <a:noFill/>
                </a:ln>
                <a:effectLst/>
              </a:rPr>
              <a:t>Aplicación práctica:</a:t>
            </a:r>
            <a:endParaRPr kumimoji="0" lang="gl-ES" altLang="gl-ES"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0" i="0" u="none" strike="noStrike" cap="none" normalizeH="0" baseline="0" dirty="0">
                <a:ln>
                  <a:noFill/>
                </a:ln>
                <a:effectLst/>
              </a:rPr>
              <a:t>¿Poderías dar un exemplo dunha situación na que un consumidor puido exercer un dereito mencionado no vídeo?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0" i="0" u="none" strike="noStrike" cap="none" normalizeH="0" baseline="0" dirty="0">
                <a:ln>
                  <a:noFill/>
                </a:ln>
                <a:effectLst/>
              </a:rPr>
              <a:t>¿Como poderías aplicar estes dereitos na túa vida diaria?​</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gl-ES" altLang="gl-ES" sz="1400" b="0" i="0" u="none" strike="noStrike" cap="none" normalizeH="0" baseline="0" dirty="0">
              <a:ln>
                <a:noFill/>
              </a:ln>
              <a:effectLst/>
            </a:endParaRPr>
          </a:p>
        </p:txBody>
      </p:sp>
      <p:sp>
        <p:nvSpPr>
          <p:cNvPr id="4" name="Marcador de contenido 3">
            <a:extLst>
              <a:ext uri="{FF2B5EF4-FFF2-40B4-BE49-F238E27FC236}">
                <a16:creationId xmlns:a16="http://schemas.microsoft.com/office/drawing/2014/main" id="{2D969067-9E92-4F59-8194-AAA910D17319}"/>
              </a:ext>
            </a:extLst>
          </p:cNvPr>
          <p:cNvSpPr>
            <a:spLocks noGrp="1"/>
          </p:cNvSpPr>
          <p:nvPr>
            <p:ph idx="14"/>
          </p:nvPr>
        </p:nvSpPr>
        <p:spPr>
          <a:xfrm>
            <a:off x="6248400" y="2819400"/>
            <a:ext cx="5638800" cy="2971800"/>
          </a:xfrm>
        </p:spPr>
        <p:txBody>
          <a:bodyPr>
            <a:normAutofit fontScale="92500" lnSpcReduction="20000"/>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1" i="0" u="none" strike="noStrike" cap="none" normalizeH="0" baseline="0" dirty="0">
                <a:ln>
                  <a:noFill/>
                </a:ln>
                <a:effectLst/>
              </a:rPr>
              <a:t>Reclamacións e resolución de conflitos:</a:t>
            </a:r>
            <a:endParaRPr kumimoji="0" lang="gl-ES" altLang="gl-ES"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0" i="0" u="none" strike="noStrike" cap="none" normalizeH="0" baseline="0" dirty="0">
                <a:ln>
                  <a:noFill/>
                </a:ln>
                <a:effectLst/>
              </a:rPr>
              <a:t>¿Que pasos suxire o vídeo para presentar unha reclamación como consumidor?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0" i="0" u="none" strike="noStrike" cap="none" normalizeH="0" baseline="0" dirty="0">
                <a:ln>
                  <a:noFill/>
                </a:ln>
                <a:effectLst/>
              </a:rPr>
              <a:t>¿Que recursos ou organizacións se mencionan para apoiar aos consumidores nas súas reclamacións?​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gl-ES" altLang="gl-ES"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1" i="0" u="none" strike="noStrike" cap="none" normalizeH="0" baseline="0" dirty="0">
                <a:ln>
                  <a:noFill/>
                </a:ln>
                <a:effectLst/>
              </a:rPr>
              <a:t>Concienciación e responsabilidade:</a:t>
            </a:r>
            <a:endParaRPr kumimoji="0" lang="gl-ES" altLang="gl-ES"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0" i="0" u="none" strike="noStrike" cap="none" normalizeH="0" baseline="0" dirty="0">
                <a:ln>
                  <a:noFill/>
                </a:ln>
                <a:effectLst/>
              </a:rPr>
              <a:t>¿Que importancia ten estar informado sobre os dereitos do consumidor?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0" i="0" u="none" strike="noStrike" cap="none" normalizeH="0" baseline="0" dirty="0">
                <a:ln>
                  <a:noFill/>
                </a:ln>
                <a:effectLst/>
              </a:rPr>
              <a:t>¿Como pode influír a falta de coñecemento dos dereitos na protección do consumidor?​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gl-ES" altLang="gl-ES"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1" i="0" u="none" strike="noStrike" cap="none" normalizeH="0" baseline="0" dirty="0">
                <a:ln>
                  <a:noFill/>
                </a:ln>
                <a:effectLst/>
              </a:rPr>
              <a:t>Impacto das leis de protección ao consumidor:</a:t>
            </a:r>
            <a:endParaRPr kumimoji="0" lang="gl-ES" altLang="gl-ES"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0" i="0" u="none" strike="noStrike" cap="none" normalizeH="0" baseline="0" dirty="0">
                <a:ln>
                  <a:noFill/>
                </a:ln>
                <a:effectLst/>
              </a:rPr>
              <a:t>¿Que cambios ou melloras se mencionan grazas ás leis de protección ao consumidor?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400" b="0" i="0" u="none" strike="noStrike" cap="none" normalizeH="0" baseline="0" dirty="0">
                <a:ln>
                  <a:noFill/>
                </a:ln>
                <a:effectLst/>
              </a:rPr>
              <a:t>¿Como estas leis contribúen á confianza dos consumidores no mercado?</a:t>
            </a:r>
          </a:p>
          <a:p>
            <a:pPr marL="0" indent="0">
              <a:buNone/>
            </a:pPr>
            <a:endParaRPr lang="es-ES" sz="1200" dirty="0">
              <a:hlinkClick r:id="rId2"/>
            </a:endParaRPr>
          </a:p>
          <a:p>
            <a:pPr marL="0" indent="0">
              <a:buNone/>
            </a:pPr>
            <a:r>
              <a:rPr lang="es-ES" sz="1200" dirty="0">
                <a:hlinkClick r:id="rId2"/>
              </a:rPr>
              <a:t>https://www.youtube.com/watch?v=EqFPBqMzLqk</a:t>
            </a:r>
            <a:endParaRPr lang="es-ES" sz="1200" dirty="0"/>
          </a:p>
          <a:p>
            <a:endParaRPr lang="es-ES" sz="1200" dirty="0"/>
          </a:p>
        </p:txBody>
      </p:sp>
      <p:sp>
        <p:nvSpPr>
          <p:cNvPr id="5" name="Marcador de número de diapositiva 4">
            <a:extLst>
              <a:ext uri="{FF2B5EF4-FFF2-40B4-BE49-F238E27FC236}">
                <a16:creationId xmlns:a16="http://schemas.microsoft.com/office/drawing/2014/main" id="{CE8B7710-BF61-4EAB-A1F2-478F90E7F787}"/>
              </a:ext>
            </a:extLst>
          </p:cNvPr>
          <p:cNvSpPr>
            <a:spLocks noGrp="1"/>
          </p:cNvSpPr>
          <p:nvPr>
            <p:ph type="sldNum" sz="quarter" idx="12"/>
          </p:nvPr>
        </p:nvSpPr>
        <p:spPr/>
        <p:txBody>
          <a:bodyPr/>
          <a:lstStyle/>
          <a:p>
            <a:fld id="{CA8D9AD5-F248-4919-864A-CFD76CC027D6}" type="slidenum">
              <a:rPr lang="en-US" smtClean="0"/>
              <a:pPr/>
              <a:t>30</a:t>
            </a:fld>
            <a:endParaRPr lang="en-US" dirty="0"/>
          </a:p>
        </p:txBody>
      </p:sp>
    </p:spTree>
    <p:extLst>
      <p:ext uri="{BB962C8B-B14F-4D97-AF65-F5344CB8AC3E}">
        <p14:creationId xmlns:p14="http://schemas.microsoft.com/office/powerpoint/2010/main" val="149531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6D695-66C4-4479-BF54-CF6EE7398B41}"/>
              </a:ext>
            </a:extLst>
          </p:cNvPr>
          <p:cNvSpPr>
            <a:spLocks noGrp="1"/>
          </p:cNvSpPr>
          <p:nvPr>
            <p:ph type="title"/>
          </p:nvPr>
        </p:nvSpPr>
        <p:spPr/>
        <p:txBody>
          <a:bodyPr/>
          <a:lstStyle/>
          <a:p>
            <a:r>
              <a:rPr lang="pt-BR" dirty="0"/>
              <a:t>O custo real </a:t>
            </a:r>
            <a:r>
              <a:rPr lang="pt-BR" dirty="0" err="1"/>
              <a:t>dun</a:t>
            </a:r>
            <a:r>
              <a:rPr lang="pt-BR" dirty="0"/>
              <a:t> </a:t>
            </a:r>
            <a:r>
              <a:rPr lang="pt-BR" dirty="0" err="1"/>
              <a:t>ben</a:t>
            </a:r>
            <a:r>
              <a:rPr lang="pt-BR" dirty="0"/>
              <a:t> ou </a:t>
            </a:r>
            <a:r>
              <a:rPr lang="pt-BR" dirty="0" err="1"/>
              <a:t>servizo</a:t>
            </a:r>
            <a:endParaRPr lang="es-ES" dirty="0"/>
          </a:p>
        </p:txBody>
      </p:sp>
      <p:sp>
        <p:nvSpPr>
          <p:cNvPr id="3" name="Marcador de contenido 2">
            <a:extLst>
              <a:ext uri="{FF2B5EF4-FFF2-40B4-BE49-F238E27FC236}">
                <a16:creationId xmlns:a16="http://schemas.microsoft.com/office/drawing/2014/main" id="{3B831A37-ECF6-4D77-B5A6-57732F786CB8}"/>
              </a:ext>
            </a:extLst>
          </p:cNvPr>
          <p:cNvSpPr>
            <a:spLocks noGrp="1"/>
          </p:cNvSpPr>
          <p:nvPr>
            <p:ph idx="16"/>
          </p:nvPr>
        </p:nvSpPr>
        <p:spPr>
          <a:xfrm>
            <a:off x="6324600" y="2775284"/>
            <a:ext cx="5486400" cy="3063080"/>
          </a:xfrm>
        </p:spPr>
        <p:txBody>
          <a:bodyPr>
            <a:normAutofit lnSpcReduction="10000"/>
          </a:bodyPr>
          <a:lstStyle/>
          <a:p>
            <a:r>
              <a:rPr lang="pt-BR" sz="1200" dirty="0"/>
              <a:t>Os </a:t>
            </a:r>
            <a:r>
              <a:rPr lang="pt-BR" sz="1200" b="1" dirty="0"/>
              <a:t>custos de </a:t>
            </a:r>
            <a:r>
              <a:rPr lang="pt-BR" sz="1200" b="1" dirty="0" err="1"/>
              <a:t>produción</a:t>
            </a:r>
            <a:r>
              <a:rPr lang="pt-BR" sz="1200" b="1" dirty="0"/>
              <a:t>, transporte, impostos, </a:t>
            </a:r>
            <a:r>
              <a:rPr lang="pt-BR" sz="1200" b="1" dirty="0" err="1"/>
              <a:t>marxe</a:t>
            </a:r>
            <a:r>
              <a:rPr lang="pt-BR" sz="1200" b="1" dirty="0"/>
              <a:t> comercial e cambio de moeda</a:t>
            </a:r>
            <a:r>
              <a:rPr lang="pt-BR" sz="1200" dirty="0"/>
              <a:t> </a:t>
            </a:r>
            <a:r>
              <a:rPr lang="pt-BR" sz="1200" dirty="0" err="1"/>
              <a:t>son</a:t>
            </a:r>
            <a:r>
              <a:rPr lang="pt-BR" sz="1200" dirty="0"/>
              <a:t> </a:t>
            </a:r>
            <a:r>
              <a:rPr lang="pt-BR" sz="1200" dirty="0" err="1"/>
              <a:t>factores</a:t>
            </a:r>
            <a:r>
              <a:rPr lang="pt-BR" sz="1200" dirty="0"/>
              <a:t> fundamentais que </a:t>
            </a:r>
            <a:r>
              <a:rPr lang="pt-BR" sz="1200" dirty="0" err="1"/>
              <a:t>inflúen</a:t>
            </a:r>
            <a:r>
              <a:rPr lang="pt-BR" sz="1200" dirty="0"/>
              <a:t> </a:t>
            </a:r>
            <a:r>
              <a:rPr lang="pt-BR" sz="1200" dirty="0" err="1"/>
              <a:t>directamente</a:t>
            </a:r>
            <a:r>
              <a:rPr lang="pt-BR" sz="1200" dirty="0"/>
              <a:t> no </a:t>
            </a:r>
            <a:r>
              <a:rPr lang="pt-BR" sz="1200" b="1" dirty="0"/>
              <a:t>prezo final </a:t>
            </a:r>
            <a:r>
              <a:rPr lang="pt-BR" sz="1200" b="1" dirty="0" err="1"/>
              <a:t>dun</a:t>
            </a:r>
            <a:r>
              <a:rPr lang="pt-BR" sz="1200" b="1" dirty="0"/>
              <a:t> produto ou </a:t>
            </a:r>
            <a:r>
              <a:rPr lang="pt-BR" sz="1200" b="1" dirty="0" err="1"/>
              <a:t>servizo</a:t>
            </a:r>
            <a:r>
              <a:rPr lang="pt-BR" sz="1200" dirty="0"/>
              <a:t>. Cada </a:t>
            </a:r>
            <a:r>
              <a:rPr lang="pt-BR" sz="1200" dirty="0" err="1"/>
              <a:t>un</a:t>
            </a:r>
            <a:r>
              <a:rPr lang="pt-BR" sz="1200" dirty="0"/>
              <a:t> destes elementos forma parte da </a:t>
            </a:r>
            <a:r>
              <a:rPr lang="pt-BR" sz="1200" dirty="0" err="1"/>
              <a:t>cadea</a:t>
            </a:r>
            <a:r>
              <a:rPr lang="pt-BR" sz="1200" dirty="0"/>
              <a:t> de valor e </a:t>
            </a:r>
            <a:r>
              <a:rPr lang="pt-BR" sz="1200" dirty="0" err="1"/>
              <a:t>contribúe</a:t>
            </a:r>
            <a:r>
              <a:rPr lang="pt-BR" sz="1200" dirty="0"/>
              <a:t> ao custo total que o consumidor acaba pagando.</a:t>
            </a:r>
          </a:p>
          <a:p>
            <a:pPr>
              <a:buFont typeface="Arial" panose="020B0604020202020204" pitchFamily="34" charset="0"/>
              <a:buChar char="•"/>
            </a:pPr>
            <a:r>
              <a:rPr lang="pt-BR" sz="1200" dirty="0"/>
              <a:t>Os </a:t>
            </a:r>
            <a:r>
              <a:rPr lang="pt-BR" sz="1200" b="1" dirty="0"/>
              <a:t>custos de </a:t>
            </a:r>
            <a:r>
              <a:rPr lang="pt-BR" sz="1200" b="1" dirty="0" err="1"/>
              <a:t>produción</a:t>
            </a:r>
            <a:r>
              <a:rPr lang="pt-BR" sz="1200" dirty="0"/>
              <a:t> </a:t>
            </a:r>
            <a:r>
              <a:rPr lang="pt-BR" sz="1200" dirty="0" err="1"/>
              <a:t>inclúen</a:t>
            </a:r>
            <a:r>
              <a:rPr lang="pt-BR" sz="1200" dirty="0"/>
              <a:t> </a:t>
            </a:r>
            <a:r>
              <a:rPr lang="pt-BR" sz="1200" dirty="0" err="1"/>
              <a:t>materias</a:t>
            </a:r>
            <a:r>
              <a:rPr lang="pt-BR" sz="1200" dirty="0"/>
              <a:t> primas, </a:t>
            </a:r>
            <a:r>
              <a:rPr lang="pt-BR" sz="1200" dirty="0" err="1"/>
              <a:t>man</a:t>
            </a:r>
            <a:r>
              <a:rPr lang="pt-BR" sz="1200" dirty="0"/>
              <a:t> de obra, maquinaria e outros recursos </a:t>
            </a:r>
            <a:r>
              <a:rPr lang="pt-BR" sz="1200" dirty="0" err="1"/>
              <a:t>necesarios</a:t>
            </a:r>
            <a:r>
              <a:rPr lang="pt-BR" sz="1200" dirty="0"/>
              <a:t> para fabricar o produto.</a:t>
            </a:r>
          </a:p>
          <a:p>
            <a:pPr>
              <a:buFont typeface="Arial" panose="020B0604020202020204" pitchFamily="34" charset="0"/>
              <a:buChar char="•"/>
            </a:pPr>
            <a:r>
              <a:rPr lang="pt-BR" sz="1200" dirty="0"/>
              <a:t>O </a:t>
            </a:r>
            <a:r>
              <a:rPr lang="pt-BR" sz="1200" b="1" dirty="0"/>
              <a:t>transporte</a:t>
            </a:r>
            <a:r>
              <a:rPr lang="pt-BR" sz="1200" dirty="0"/>
              <a:t> </a:t>
            </a:r>
            <a:r>
              <a:rPr lang="pt-BR" sz="1200" dirty="0" err="1"/>
              <a:t>engade</a:t>
            </a:r>
            <a:r>
              <a:rPr lang="pt-BR" sz="1200" dirty="0"/>
              <a:t> gastos derivados da </a:t>
            </a:r>
            <a:r>
              <a:rPr lang="pt-BR" sz="1200" dirty="0" err="1"/>
              <a:t>loxística</a:t>
            </a:r>
            <a:r>
              <a:rPr lang="pt-BR" sz="1200" dirty="0"/>
              <a:t>, </a:t>
            </a:r>
            <a:r>
              <a:rPr lang="pt-BR" sz="1200" dirty="0" err="1"/>
              <a:t>almacenaxe</a:t>
            </a:r>
            <a:r>
              <a:rPr lang="pt-BR" sz="1200" dirty="0"/>
              <a:t> e </a:t>
            </a:r>
            <a:r>
              <a:rPr lang="pt-BR" sz="1200" dirty="0" err="1"/>
              <a:t>distribución</a:t>
            </a:r>
            <a:r>
              <a:rPr lang="pt-BR" sz="1200" dirty="0"/>
              <a:t>, tanto a </a:t>
            </a:r>
            <a:r>
              <a:rPr lang="pt-BR" sz="1200" dirty="0" err="1"/>
              <a:t>nivel</a:t>
            </a:r>
            <a:r>
              <a:rPr lang="pt-BR" sz="1200" dirty="0"/>
              <a:t> nacional como internacional.</a:t>
            </a:r>
          </a:p>
          <a:p>
            <a:pPr>
              <a:buFont typeface="Arial" panose="020B0604020202020204" pitchFamily="34" charset="0"/>
              <a:buChar char="•"/>
            </a:pPr>
            <a:r>
              <a:rPr lang="pt-BR" sz="1200" dirty="0"/>
              <a:t>Os </a:t>
            </a:r>
            <a:r>
              <a:rPr lang="pt-BR" sz="1200" b="1" dirty="0"/>
              <a:t>impostos</a:t>
            </a:r>
            <a:r>
              <a:rPr lang="pt-BR" sz="1200" dirty="0"/>
              <a:t>, como o IVE ou tarifas aduaneiras, </a:t>
            </a:r>
            <a:r>
              <a:rPr lang="pt-BR" sz="1200" dirty="0" err="1"/>
              <a:t>increméntanse</a:t>
            </a:r>
            <a:r>
              <a:rPr lang="pt-BR" sz="1200" dirty="0"/>
              <a:t> sobre o prezo base, dependendo da </a:t>
            </a:r>
            <a:r>
              <a:rPr lang="pt-BR" sz="1200" dirty="0" err="1"/>
              <a:t>lexislación</a:t>
            </a:r>
            <a:r>
              <a:rPr lang="pt-BR" sz="1200" dirty="0"/>
              <a:t> </a:t>
            </a:r>
            <a:r>
              <a:rPr lang="pt-BR" sz="1200" dirty="0" err="1"/>
              <a:t>vixente</a:t>
            </a:r>
            <a:r>
              <a:rPr lang="pt-BR" sz="1200" dirty="0"/>
              <a:t> </a:t>
            </a:r>
            <a:r>
              <a:rPr lang="pt-BR" sz="1200" dirty="0" err="1"/>
              <a:t>en</a:t>
            </a:r>
            <a:r>
              <a:rPr lang="pt-BR" sz="1200" dirty="0"/>
              <a:t> cada país.</a:t>
            </a:r>
          </a:p>
          <a:p>
            <a:pPr>
              <a:buFont typeface="Arial" panose="020B0604020202020204" pitchFamily="34" charset="0"/>
              <a:buChar char="•"/>
            </a:pPr>
            <a:r>
              <a:rPr lang="pt-BR" sz="1200" dirty="0"/>
              <a:t>A </a:t>
            </a:r>
            <a:r>
              <a:rPr lang="pt-BR" sz="1200" b="1" dirty="0" err="1"/>
              <a:t>marxe</a:t>
            </a:r>
            <a:r>
              <a:rPr lang="pt-BR" sz="1200" b="1" dirty="0"/>
              <a:t> comercial</a:t>
            </a:r>
            <a:r>
              <a:rPr lang="pt-BR" sz="1200" dirty="0"/>
              <a:t> representa o beneficio que o vendedor ou distribuidor </a:t>
            </a:r>
            <a:r>
              <a:rPr lang="pt-BR" sz="1200" dirty="0" err="1"/>
              <a:t>obtén</a:t>
            </a:r>
            <a:r>
              <a:rPr lang="pt-BR" sz="1200" dirty="0"/>
              <a:t> </a:t>
            </a:r>
            <a:r>
              <a:rPr lang="pt-BR" sz="1200" dirty="0" err="1"/>
              <a:t>pola</a:t>
            </a:r>
            <a:r>
              <a:rPr lang="pt-BR" sz="1200" dirty="0"/>
              <a:t> venda do produto.</a:t>
            </a:r>
          </a:p>
          <a:p>
            <a:pPr>
              <a:buFont typeface="Arial" panose="020B0604020202020204" pitchFamily="34" charset="0"/>
              <a:buChar char="•"/>
            </a:pPr>
            <a:r>
              <a:rPr lang="pt-BR" sz="1200" dirty="0"/>
              <a:t>Por último, o </a:t>
            </a:r>
            <a:r>
              <a:rPr lang="pt-BR" sz="1200" b="1" dirty="0"/>
              <a:t>cambio de moeda</a:t>
            </a:r>
            <a:r>
              <a:rPr lang="pt-BR" sz="1200" dirty="0"/>
              <a:t> </a:t>
            </a:r>
            <a:r>
              <a:rPr lang="pt-BR" sz="1200" dirty="0" err="1"/>
              <a:t>afecta</a:t>
            </a:r>
            <a:r>
              <a:rPr lang="pt-BR" sz="1200" dirty="0"/>
              <a:t> especialmente ás </a:t>
            </a:r>
            <a:r>
              <a:rPr lang="pt-BR" sz="1200" dirty="0" err="1"/>
              <a:t>operacións</a:t>
            </a:r>
            <a:r>
              <a:rPr lang="pt-BR" sz="1200" dirty="0"/>
              <a:t> internacionais, </a:t>
            </a:r>
            <a:r>
              <a:rPr lang="pt-BR" sz="1200" dirty="0" err="1"/>
              <a:t>xa</a:t>
            </a:r>
            <a:r>
              <a:rPr lang="pt-BR" sz="1200" dirty="0"/>
              <a:t> que as </a:t>
            </a:r>
            <a:r>
              <a:rPr lang="pt-BR" sz="1200" dirty="0" err="1"/>
              <a:t>flutuacións</a:t>
            </a:r>
            <a:r>
              <a:rPr lang="pt-BR" sz="1200" dirty="0"/>
              <a:t> no valor das divisas </a:t>
            </a:r>
            <a:r>
              <a:rPr lang="pt-BR" sz="1200" dirty="0" err="1"/>
              <a:t>poden</a:t>
            </a:r>
            <a:r>
              <a:rPr lang="pt-BR" sz="1200" dirty="0"/>
              <a:t> </a:t>
            </a:r>
            <a:r>
              <a:rPr lang="pt-BR" sz="1200" dirty="0" err="1"/>
              <a:t>facer</a:t>
            </a:r>
            <a:r>
              <a:rPr lang="pt-BR" sz="1200" dirty="0"/>
              <a:t> variar substancialmente os </a:t>
            </a:r>
            <a:r>
              <a:rPr lang="pt-BR" sz="1200" dirty="0" err="1"/>
              <a:t>prezos</a:t>
            </a:r>
            <a:r>
              <a:rPr lang="pt-BR" sz="1200" dirty="0"/>
              <a:t>.</a:t>
            </a:r>
          </a:p>
        </p:txBody>
      </p:sp>
      <p:sp>
        <p:nvSpPr>
          <p:cNvPr id="4" name="Marcador de contenido 3">
            <a:extLst>
              <a:ext uri="{FF2B5EF4-FFF2-40B4-BE49-F238E27FC236}">
                <a16:creationId xmlns:a16="http://schemas.microsoft.com/office/drawing/2014/main" id="{FE4AE81B-D7C6-4DD5-8316-BAE7C2F5A4F7}"/>
              </a:ext>
            </a:extLst>
          </p:cNvPr>
          <p:cNvSpPr>
            <a:spLocks noGrp="1"/>
          </p:cNvSpPr>
          <p:nvPr>
            <p:ph idx="14"/>
          </p:nvPr>
        </p:nvSpPr>
        <p:spPr>
          <a:xfrm>
            <a:off x="546394" y="2971800"/>
            <a:ext cx="5056632" cy="2670048"/>
          </a:xfrm>
        </p:spPr>
        <p:txBody>
          <a:bodyPr/>
          <a:lstStyle/>
          <a:p>
            <a:pPr marL="0" indent="0">
              <a:buNone/>
            </a:pPr>
            <a:r>
              <a:rPr lang="pt-BR" dirty="0"/>
              <a:t>O </a:t>
            </a:r>
            <a:r>
              <a:rPr lang="pt-BR" b="1" dirty="0"/>
              <a:t>custo real </a:t>
            </a:r>
            <a:r>
              <a:rPr lang="pt-BR" b="1" dirty="0" err="1"/>
              <a:t>dun</a:t>
            </a:r>
            <a:r>
              <a:rPr lang="pt-BR" b="1" dirty="0"/>
              <a:t> </a:t>
            </a:r>
            <a:r>
              <a:rPr lang="pt-BR" b="1" dirty="0" err="1"/>
              <a:t>ben</a:t>
            </a:r>
            <a:r>
              <a:rPr lang="pt-BR" b="1" dirty="0"/>
              <a:t> ou </a:t>
            </a:r>
            <a:r>
              <a:rPr lang="pt-BR" b="1" dirty="0" err="1"/>
              <a:t>servizo</a:t>
            </a:r>
            <a:r>
              <a:rPr lang="pt-BR" dirty="0"/>
              <a:t> </a:t>
            </a:r>
            <a:r>
              <a:rPr lang="pt-BR" dirty="0" err="1"/>
              <a:t>refírese</a:t>
            </a:r>
            <a:r>
              <a:rPr lang="pt-BR" dirty="0"/>
              <a:t> ao </a:t>
            </a:r>
            <a:r>
              <a:rPr lang="pt-BR" b="1" dirty="0" err="1"/>
              <a:t>conxunto</a:t>
            </a:r>
            <a:r>
              <a:rPr lang="pt-BR" b="1" dirty="0"/>
              <a:t> total de gastos que implica a </a:t>
            </a:r>
            <a:r>
              <a:rPr lang="pt-BR" b="1" dirty="0" err="1"/>
              <a:t>súa</a:t>
            </a:r>
            <a:r>
              <a:rPr lang="pt-BR" b="1" dirty="0"/>
              <a:t> </a:t>
            </a:r>
            <a:r>
              <a:rPr lang="pt-BR" b="1" dirty="0" err="1"/>
              <a:t>produción</a:t>
            </a:r>
            <a:r>
              <a:rPr lang="pt-BR" b="1" dirty="0"/>
              <a:t> e </a:t>
            </a:r>
            <a:r>
              <a:rPr lang="pt-BR" b="1" dirty="0" err="1"/>
              <a:t>comercialización</a:t>
            </a:r>
            <a:r>
              <a:rPr lang="pt-BR" dirty="0"/>
              <a:t>, desde a </a:t>
            </a:r>
            <a:r>
              <a:rPr lang="pt-BR" dirty="0" err="1"/>
              <a:t>orixe</a:t>
            </a:r>
            <a:r>
              <a:rPr lang="pt-BR" dirty="0"/>
              <a:t> ata que chega ao consumidor final. Non se limita unicamente ao prezo que aparece na etiqueta, </a:t>
            </a:r>
            <a:r>
              <a:rPr lang="pt-BR" dirty="0" err="1"/>
              <a:t>senón</a:t>
            </a:r>
            <a:r>
              <a:rPr lang="pt-BR" dirty="0"/>
              <a:t> que engloba unha serie de </a:t>
            </a:r>
            <a:r>
              <a:rPr lang="pt-BR" dirty="0" err="1"/>
              <a:t>factores</a:t>
            </a:r>
            <a:r>
              <a:rPr lang="pt-BR" dirty="0"/>
              <a:t> económicos, </a:t>
            </a:r>
            <a:r>
              <a:rPr lang="pt-BR" dirty="0" err="1"/>
              <a:t>loxísticos</a:t>
            </a:r>
            <a:r>
              <a:rPr lang="pt-BR" dirty="0"/>
              <a:t> e fiscais que </a:t>
            </a:r>
            <a:r>
              <a:rPr lang="pt-BR" dirty="0" err="1"/>
              <a:t>inflúen</a:t>
            </a:r>
            <a:r>
              <a:rPr lang="pt-BR" dirty="0"/>
              <a:t> </a:t>
            </a:r>
            <a:r>
              <a:rPr lang="pt-BR" dirty="0" err="1"/>
              <a:t>directamente</a:t>
            </a:r>
            <a:r>
              <a:rPr lang="pt-BR" dirty="0"/>
              <a:t> no seu valor.</a:t>
            </a:r>
            <a:endParaRPr lang="es-ES" dirty="0"/>
          </a:p>
        </p:txBody>
      </p:sp>
      <p:sp>
        <p:nvSpPr>
          <p:cNvPr id="5" name="Marcador de número de diapositiva 4">
            <a:extLst>
              <a:ext uri="{FF2B5EF4-FFF2-40B4-BE49-F238E27FC236}">
                <a16:creationId xmlns:a16="http://schemas.microsoft.com/office/drawing/2014/main" id="{2C2ED280-8270-46E4-840E-EFF98B9FDD00}"/>
              </a:ext>
            </a:extLst>
          </p:cNvPr>
          <p:cNvSpPr>
            <a:spLocks noGrp="1"/>
          </p:cNvSpPr>
          <p:nvPr>
            <p:ph type="sldNum" sz="quarter" idx="12"/>
          </p:nvPr>
        </p:nvSpPr>
        <p:spPr/>
        <p:txBody>
          <a:bodyPr/>
          <a:lstStyle/>
          <a:p>
            <a:fld id="{CA8D9AD5-F248-4919-864A-CFD76CC027D6}" type="slidenum">
              <a:rPr lang="en-US" smtClean="0"/>
              <a:pPr/>
              <a:t>31</a:t>
            </a:fld>
            <a:endParaRPr lang="en-US" dirty="0"/>
          </a:p>
        </p:txBody>
      </p:sp>
    </p:spTree>
    <p:extLst>
      <p:ext uri="{BB962C8B-B14F-4D97-AF65-F5344CB8AC3E}">
        <p14:creationId xmlns:p14="http://schemas.microsoft.com/office/powerpoint/2010/main" val="105059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3338E20-209A-4657-BB52-D7C4B6571F02}"/>
              </a:ext>
            </a:extLst>
          </p:cNvPr>
          <p:cNvSpPr>
            <a:spLocks noGrp="1"/>
          </p:cNvSpPr>
          <p:nvPr>
            <p:ph type="title"/>
          </p:nvPr>
        </p:nvSpPr>
        <p:spPr>
          <a:xfrm>
            <a:off x="6556248" y="1527048"/>
            <a:ext cx="5257800" cy="758952"/>
          </a:xfrm>
        </p:spPr>
        <p:txBody>
          <a:bodyPr/>
          <a:lstStyle/>
          <a:p>
            <a:r>
              <a:rPr lang="es-ES"/>
              <a:t>Actividade</a:t>
            </a:r>
            <a:br>
              <a:rPr lang="es-ES"/>
            </a:br>
            <a:endParaRPr lang="es-ES" dirty="0"/>
          </a:p>
        </p:txBody>
      </p:sp>
      <p:pic>
        <p:nvPicPr>
          <p:cNvPr id="10" name="Marcador de posición de imagen 9">
            <a:extLst>
              <a:ext uri="{FF2B5EF4-FFF2-40B4-BE49-F238E27FC236}">
                <a16:creationId xmlns:a16="http://schemas.microsoft.com/office/drawing/2014/main" id="{FE0654EA-06AB-4223-9654-A2F31090780D}"/>
              </a:ext>
            </a:extLst>
          </p:cNvPr>
          <p:cNvPicPr>
            <a:picLocks noGrp="1" noChangeAspect="1"/>
          </p:cNvPicPr>
          <p:nvPr>
            <p:ph type="pic" idx="13"/>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001" r="13001"/>
          <a:stretch/>
        </p:blipFill>
        <p:spPr/>
      </p:pic>
      <p:sp>
        <p:nvSpPr>
          <p:cNvPr id="8" name="Marcador de contenido 7">
            <a:extLst>
              <a:ext uri="{FF2B5EF4-FFF2-40B4-BE49-F238E27FC236}">
                <a16:creationId xmlns:a16="http://schemas.microsoft.com/office/drawing/2014/main" id="{EFCAC493-9F58-4E24-A6D5-17CDC23B6F59}"/>
              </a:ext>
            </a:extLst>
          </p:cNvPr>
          <p:cNvSpPr>
            <a:spLocks noGrp="1"/>
          </p:cNvSpPr>
          <p:nvPr>
            <p:ph idx="14"/>
          </p:nvPr>
        </p:nvSpPr>
        <p:spPr/>
        <p:txBody>
          <a:bodyPr>
            <a:normAutofit/>
          </a:bodyPr>
          <a:lstStyle/>
          <a:p>
            <a:pPr marL="0" indent="0">
              <a:buNone/>
            </a:pPr>
            <a:r>
              <a:rPr lang="pt-BR" dirty="0" err="1"/>
              <a:t>Analizar</a:t>
            </a:r>
            <a:r>
              <a:rPr lang="pt-BR" dirty="0"/>
              <a:t> os distintos elementos que </a:t>
            </a:r>
            <a:r>
              <a:rPr lang="pt-BR" dirty="0" err="1"/>
              <a:t>compoñen</a:t>
            </a:r>
            <a:r>
              <a:rPr lang="pt-BR" dirty="0"/>
              <a:t> o custo real </a:t>
            </a:r>
            <a:r>
              <a:rPr lang="pt-BR" dirty="0" err="1"/>
              <a:t>dun</a:t>
            </a:r>
            <a:r>
              <a:rPr lang="pt-BR" dirty="0"/>
              <a:t> produto de consumo habitual e reflexionar sobre o seu impacto económico, social e ambiental.</a:t>
            </a:r>
          </a:p>
          <a:p>
            <a:pPr marL="0" indent="0">
              <a:buNone/>
            </a:pPr>
            <a:r>
              <a:rPr lang="pt-BR" b="1" dirty="0"/>
              <a:t>Produto a </a:t>
            </a:r>
            <a:r>
              <a:rPr lang="pt-BR" b="1" dirty="0" err="1"/>
              <a:t>analizar</a:t>
            </a:r>
            <a:r>
              <a:rPr lang="pt-BR" b="1" dirty="0"/>
              <a:t>:</a:t>
            </a:r>
            <a:br>
              <a:rPr lang="pt-BR" dirty="0"/>
            </a:br>
            <a:r>
              <a:rPr lang="pt-BR" dirty="0" err="1"/>
              <a:t>Escoller</a:t>
            </a:r>
            <a:r>
              <a:rPr lang="pt-BR" dirty="0"/>
              <a:t> </a:t>
            </a:r>
            <a:r>
              <a:rPr lang="pt-BR" dirty="0" err="1"/>
              <a:t>un</a:t>
            </a:r>
            <a:r>
              <a:rPr lang="pt-BR" dirty="0"/>
              <a:t> produto </a:t>
            </a:r>
            <a:r>
              <a:rPr lang="pt-BR" dirty="0" err="1"/>
              <a:t>común</a:t>
            </a:r>
            <a:r>
              <a:rPr lang="pt-BR" dirty="0"/>
              <a:t>, como por exemplo </a:t>
            </a:r>
            <a:r>
              <a:rPr lang="pt-BR" b="1" dirty="0"/>
              <a:t>unha camiseta</a:t>
            </a:r>
            <a:r>
              <a:rPr lang="pt-BR" dirty="0"/>
              <a:t> ou </a:t>
            </a:r>
            <a:r>
              <a:rPr lang="pt-BR" b="1" dirty="0" err="1"/>
              <a:t>un</a:t>
            </a:r>
            <a:r>
              <a:rPr lang="pt-BR" b="1" dirty="0"/>
              <a:t> </a:t>
            </a:r>
            <a:r>
              <a:rPr lang="pt-BR" b="1" dirty="0" err="1"/>
              <a:t>teléfono</a:t>
            </a:r>
            <a:r>
              <a:rPr lang="pt-BR" b="1" dirty="0"/>
              <a:t> móbil</a:t>
            </a:r>
            <a:r>
              <a:rPr lang="pt-BR" dirty="0"/>
              <a:t>.</a:t>
            </a:r>
          </a:p>
        </p:txBody>
      </p:sp>
      <p:sp>
        <p:nvSpPr>
          <p:cNvPr id="5" name="Marcador de número de diapositiva 4">
            <a:extLst>
              <a:ext uri="{FF2B5EF4-FFF2-40B4-BE49-F238E27FC236}">
                <a16:creationId xmlns:a16="http://schemas.microsoft.com/office/drawing/2014/main" id="{274677D7-F25B-42EB-9A7E-A27B643732F7}"/>
              </a:ext>
            </a:extLst>
          </p:cNvPr>
          <p:cNvSpPr>
            <a:spLocks noGrp="1"/>
          </p:cNvSpPr>
          <p:nvPr>
            <p:ph type="sldNum" sz="quarter" idx="12"/>
          </p:nvPr>
        </p:nvSpPr>
        <p:spPr/>
        <p:txBody>
          <a:bodyPr/>
          <a:lstStyle/>
          <a:p>
            <a:fld id="{CA8D9AD5-F248-4919-864A-CFD76CC027D6}" type="slidenum">
              <a:rPr lang="en-US" smtClean="0"/>
              <a:pPr/>
              <a:t>32</a:t>
            </a:fld>
            <a:endParaRPr lang="en-US" dirty="0"/>
          </a:p>
        </p:txBody>
      </p:sp>
    </p:spTree>
    <p:extLst>
      <p:ext uri="{BB962C8B-B14F-4D97-AF65-F5344CB8AC3E}">
        <p14:creationId xmlns:p14="http://schemas.microsoft.com/office/powerpoint/2010/main" val="198406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3344774C-9E8D-43C3-B161-B2971AF15A5C}"/>
              </a:ext>
            </a:extLst>
          </p:cNvPr>
          <p:cNvSpPr>
            <a:spLocks noGrp="1"/>
          </p:cNvSpPr>
          <p:nvPr>
            <p:ph type="title"/>
          </p:nvPr>
        </p:nvSpPr>
        <p:spPr/>
        <p:txBody>
          <a:bodyPr/>
          <a:lstStyle/>
          <a:p>
            <a:r>
              <a:rPr lang="es-ES" dirty="0"/>
              <a:t>ACTIVIDADE</a:t>
            </a:r>
          </a:p>
        </p:txBody>
      </p:sp>
      <p:sp>
        <p:nvSpPr>
          <p:cNvPr id="7" name="Marcador de contenido 6">
            <a:extLst>
              <a:ext uri="{FF2B5EF4-FFF2-40B4-BE49-F238E27FC236}">
                <a16:creationId xmlns:a16="http://schemas.microsoft.com/office/drawing/2014/main" id="{052531A1-A4F2-4339-AF46-CF0FB737AAB0}"/>
              </a:ext>
            </a:extLst>
          </p:cNvPr>
          <p:cNvSpPr>
            <a:spLocks noGrp="1"/>
          </p:cNvSpPr>
          <p:nvPr>
            <p:ph idx="14"/>
          </p:nvPr>
        </p:nvSpPr>
        <p:spPr/>
        <p:txBody>
          <a:bodyPr/>
          <a:lstStyle/>
          <a:p>
            <a:pPr marL="0" indent="0">
              <a:buNone/>
            </a:pPr>
            <a:r>
              <a:rPr lang="pt-BR" dirty="0"/>
              <a:t>O </a:t>
            </a:r>
            <a:r>
              <a:rPr lang="pt-BR" dirty="0" err="1"/>
              <a:t>alumnado</a:t>
            </a:r>
            <a:r>
              <a:rPr lang="pt-BR" dirty="0"/>
              <a:t> </a:t>
            </a:r>
            <a:r>
              <a:rPr lang="pt-BR" dirty="0" err="1"/>
              <a:t>deberá</a:t>
            </a:r>
            <a:r>
              <a:rPr lang="pt-BR" dirty="0"/>
              <a:t> investigar e </a:t>
            </a:r>
            <a:r>
              <a:rPr lang="pt-BR" dirty="0" err="1"/>
              <a:t>descompoñer</a:t>
            </a:r>
            <a:r>
              <a:rPr lang="pt-BR" dirty="0"/>
              <a:t> o prezo final do produto </a:t>
            </a:r>
            <a:r>
              <a:rPr lang="pt-BR" dirty="0" err="1"/>
              <a:t>escollido</a:t>
            </a:r>
            <a:r>
              <a:rPr lang="pt-BR" dirty="0"/>
              <a:t>, identificando os seguintes elementos:</a:t>
            </a:r>
          </a:p>
          <a:p>
            <a:pPr>
              <a:buFont typeface="Arial" panose="020B0604020202020204" pitchFamily="34" charset="0"/>
              <a:buChar char="•"/>
            </a:pPr>
            <a:r>
              <a:rPr lang="pt-BR" b="1" dirty="0"/>
              <a:t>Custos de </a:t>
            </a:r>
            <a:r>
              <a:rPr lang="pt-BR" b="1" dirty="0" err="1"/>
              <a:t>produción</a:t>
            </a:r>
            <a:r>
              <a:rPr lang="pt-BR" b="1" dirty="0"/>
              <a:t>:</a:t>
            </a:r>
            <a:r>
              <a:rPr lang="pt-BR" dirty="0"/>
              <a:t> </a:t>
            </a:r>
            <a:r>
              <a:rPr lang="pt-BR" dirty="0" err="1"/>
              <a:t>materias</a:t>
            </a:r>
            <a:r>
              <a:rPr lang="pt-BR" dirty="0"/>
              <a:t> primas (</a:t>
            </a:r>
            <a:r>
              <a:rPr lang="pt-BR" dirty="0" err="1"/>
              <a:t>algodón</a:t>
            </a:r>
            <a:r>
              <a:rPr lang="pt-BR" dirty="0"/>
              <a:t>, metais, plástico…), </a:t>
            </a:r>
            <a:r>
              <a:rPr lang="pt-BR" dirty="0" err="1"/>
              <a:t>man</a:t>
            </a:r>
            <a:r>
              <a:rPr lang="pt-BR" dirty="0"/>
              <a:t> de obra, </a:t>
            </a:r>
            <a:r>
              <a:rPr lang="pt-BR" dirty="0" err="1"/>
              <a:t>fabricación</a:t>
            </a:r>
            <a:r>
              <a:rPr lang="pt-BR" dirty="0"/>
              <a:t>.</a:t>
            </a:r>
          </a:p>
          <a:p>
            <a:pPr>
              <a:buFont typeface="Arial" panose="020B0604020202020204" pitchFamily="34" charset="0"/>
              <a:buChar char="•"/>
            </a:pPr>
            <a:r>
              <a:rPr lang="pt-BR" b="1" dirty="0"/>
              <a:t>Transporte e </a:t>
            </a:r>
            <a:r>
              <a:rPr lang="pt-BR" b="1" dirty="0" err="1"/>
              <a:t>distribución</a:t>
            </a:r>
            <a:r>
              <a:rPr lang="pt-BR" b="1" dirty="0"/>
              <a:t>:</a:t>
            </a:r>
            <a:r>
              <a:rPr lang="pt-BR" dirty="0"/>
              <a:t> desde o país de </a:t>
            </a:r>
            <a:r>
              <a:rPr lang="pt-BR" dirty="0" err="1"/>
              <a:t>orixe</a:t>
            </a:r>
            <a:r>
              <a:rPr lang="pt-BR" dirty="0"/>
              <a:t> ata o </a:t>
            </a:r>
            <a:r>
              <a:rPr lang="pt-BR" dirty="0" err="1"/>
              <a:t>punto</a:t>
            </a:r>
            <a:r>
              <a:rPr lang="pt-BR" dirty="0"/>
              <a:t> de venda.</a:t>
            </a:r>
          </a:p>
          <a:p>
            <a:pPr>
              <a:buFont typeface="Arial" panose="020B0604020202020204" pitchFamily="34" charset="0"/>
              <a:buChar char="•"/>
            </a:pPr>
            <a:r>
              <a:rPr lang="pt-BR" b="1" dirty="0"/>
              <a:t>Impostos e taxas:</a:t>
            </a:r>
            <a:r>
              <a:rPr lang="pt-BR" dirty="0"/>
              <a:t> IVE, </a:t>
            </a:r>
            <a:r>
              <a:rPr lang="pt-BR" dirty="0" err="1"/>
              <a:t>aranceis</a:t>
            </a:r>
            <a:r>
              <a:rPr lang="pt-BR" dirty="0"/>
              <a:t> se procede.</a:t>
            </a:r>
          </a:p>
          <a:p>
            <a:pPr>
              <a:buFont typeface="Arial" panose="020B0604020202020204" pitchFamily="34" charset="0"/>
              <a:buChar char="•"/>
            </a:pPr>
            <a:r>
              <a:rPr lang="pt-BR" b="1" dirty="0" err="1"/>
              <a:t>Marxe</a:t>
            </a:r>
            <a:r>
              <a:rPr lang="pt-BR" b="1" dirty="0"/>
              <a:t> comercial:</a:t>
            </a:r>
            <a:r>
              <a:rPr lang="pt-BR" dirty="0"/>
              <a:t> beneficio das empresas intermediarias e o vendedor final.</a:t>
            </a:r>
          </a:p>
          <a:p>
            <a:pPr>
              <a:buFont typeface="Arial" panose="020B0604020202020204" pitchFamily="34" charset="0"/>
              <a:buChar char="•"/>
            </a:pPr>
            <a:r>
              <a:rPr lang="pt-BR" b="1" dirty="0"/>
              <a:t>Outros custos:</a:t>
            </a:r>
            <a:r>
              <a:rPr lang="pt-BR" dirty="0"/>
              <a:t> publicidade, </a:t>
            </a:r>
            <a:r>
              <a:rPr lang="pt-BR" dirty="0" err="1"/>
              <a:t>embalaxe</a:t>
            </a:r>
            <a:r>
              <a:rPr lang="pt-BR" dirty="0"/>
              <a:t>, </a:t>
            </a:r>
            <a:r>
              <a:rPr lang="pt-BR" dirty="0" err="1"/>
              <a:t>deseño</a:t>
            </a:r>
            <a:r>
              <a:rPr lang="pt-BR" dirty="0"/>
              <a:t>, </a:t>
            </a:r>
            <a:r>
              <a:rPr lang="pt-BR" dirty="0" err="1"/>
              <a:t>loxística</a:t>
            </a:r>
            <a:r>
              <a:rPr lang="pt-BR" dirty="0"/>
              <a:t>.</a:t>
            </a:r>
          </a:p>
          <a:p>
            <a:endParaRPr lang="es-ES" dirty="0"/>
          </a:p>
        </p:txBody>
      </p:sp>
      <p:sp>
        <p:nvSpPr>
          <p:cNvPr id="5" name="Marcador de número de diapositiva 4">
            <a:extLst>
              <a:ext uri="{FF2B5EF4-FFF2-40B4-BE49-F238E27FC236}">
                <a16:creationId xmlns:a16="http://schemas.microsoft.com/office/drawing/2014/main" id="{DA0F6A65-2BA5-4AFD-A94A-50406A0DF7A2}"/>
              </a:ext>
            </a:extLst>
          </p:cNvPr>
          <p:cNvSpPr>
            <a:spLocks noGrp="1"/>
          </p:cNvSpPr>
          <p:nvPr>
            <p:ph type="sldNum" sz="quarter" idx="12"/>
          </p:nvPr>
        </p:nvSpPr>
        <p:spPr/>
        <p:txBody>
          <a:bodyPr/>
          <a:lstStyle/>
          <a:p>
            <a:fld id="{CA8D9AD5-F248-4919-864A-CFD76CC027D6}" type="slidenum">
              <a:rPr lang="en-US" smtClean="0"/>
              <a:pPr/>
              <a:t>33</a:t>
            </a:fld>
            <a:endParaRPr lang="en-US" dirty="0"/>
          </a:p>
        </p:txBody>
      </p:sp>
    </p:spTree>
    <p:extLst>
      <p:ext uri="{BB962C8B-B14F-4D97-AF65-F5344CB8AC3E}">
        <p14:creationId xmlns:p14="http://schemas.microsoft.com/office/powerpoint/2010/main" val="266252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3344774C-9E8D-43C3-B161-B2971AF15A5C}"/>
              </a:ext>
            </a:extLst>
          </p:cNvPr>
          <p:cNvSpPr>
            <a:spLocks noGrp="1"/>
          </p:cNvSpPr>
          <p:nvPr>
            <p:ph type="title"/>
          </p:nvPr>
        </p:nvSpPr>
        <p:spPr/>
        <p:txBody>
          <a:bodyPr/>
          <a:lstStyle/>
          <a:p>
            <a:r>
              <a:rPr lang="es-ES" dirty="0"/>
              <a:t>ACTIVIDADE</a:t>
            </a:r>
          </a:p>
        </p:txBody>
      </p:sp>
      <p:sp>
        <p:nvSpPr>
          <p:cNvPr id="2" name="Marcador de contenido 1">
            <a:extLst>
              <a:ext uri="{FF2B5EF4-FFF2-40B4-BE49-F238E27FC236}">
                <a16:creationId xmlns:a16="http://schemas.microsoft.com/office/drawing/2014/main" id="{3A0E9BE6-2134-42BA-B440-1B4DB0AECDFC}"/>
              </a:ext>
            </a:extLst>
          </p:cNvPr>
          <p:cNvSpPr>
            <a:spLocks noGrp="1"/>
          </p:cNvSpPr>
          <p:nvPr>
            <p:ph idx="16"/>
          </p:nvPr>
        </p:nvSpPr>
        <p:spPr/>
        <p:txBody>
          <a:bodyPr/>
          <a:lstStyle/>
          <a:p>
            <a:pPr marL="0" indent="0">
              <a:buNone/>
            </a:pPr>
            <a:r>
              <a:rPr lang="pt-BR" b="1" dirty="0" err="1"/>
              <a:t>Reflexión</a:t>
            </a:r>
            <a:r>
              <a:rPr lang="pt-BR" b="1" dirty="0"/>
              <a:t> final:</a:t>
            </a:r>
          </a:p>
          <a:p>
            <a:pPr>
              <a:buFont typeface="Arial" panose="020B0604020202020204" pitchFamily="34" charset="0"/>
              <a:buChar char="•"/>
            </a:pPr>
            <a:r>
              <a:rPr lang="pt-BR" dirty="0"/>
              <a:t>¿Que parte do prezo vai parar ás </a:t>
            </a:r>
            <a:r>
              <a:rPr lang="pt-BR" dirty="0" err="1"/>
              <a:t>persoas</a:t>
            </a:r>
            <a:r>
              <a:rPr lang="pt-BR" dirty="0"/>
              <a:t> que o </a:t>
            </a:r>
            <a:r>
              <a:rPr lang="pt-BR" dirty="0" err="1"/>
              <a:t>fabrican</a:t>
            </a:r>
            <a:r>
              <a:rPr lang="pt-BR" dirty="0"/>
              <a:t>?</a:t>
            </a:r>
          </a:p>
          <a:p>
            <a:pPr>
              <a:buFont typeface="Arial" panose="020B0604020202020204" pitchFamily="34" charset="0"/>
              <a:buChar char="•"/>
            </a:pPr>
            <a:r>
              <a:rPr lang="pt-BR" dirty="0"/>
              <a:t>¿Onde se </a:t>
            </a:r>
            <a:r>
              <a:rPr lang="pt-BR" dirty="0" err="1"/>
              <a:t>produce</a:t>
            </a:r>
            <a:r>
              <a:rPr lang="pt-BR" dirty="0"/>
              <a:t> maior valor </a:t>
            </a:r>
            <a:r>
              <a:rPr lang="pt-BR" dirty="0" err="1"/>
              <a:t>engadido</a:t>
            </a:r>
            <a:r>
              <a:rPr lang="pt-BR" dirty="0"/>
              <a:t>?</a:t>
            </a:r>
          </a:p>
          <a:p>
            <a:pPr>
              <a:buFont typeface="Arial" panose="020B0604020202020204" pitchFamily="34" charset="0"/>
              <a:buChar char="•"/>
            </a:pPr>
            <a:r>
              <a:rPr lang="pt-BR" dirty="0"/>
              <a:t>¿O prezo </a:t>
            </a:r>
            <a:r>
              <a:rPr lang="pt-BR" dirty="0" err="1"/>
              <a:t>reflicte</a:t>
            </a:r>
            <a:r>
              <a:rPr lang="pt-BR" dirty="0"/>
              <a:t> o custo social e ambiental real do produto?</a:t>
            </a:r>
          </a:p>
          <a:p>
            <a:pPr>
              <a:buFont typeface="Arial" panose="020B0604020202020204" pitchFamily="34" charset="0"/>
              <a:buChar char="•"/>
            </a:pPr>
            <a:r>
              <a:rPr lang="pt-BR" dirty="0"/>
              <a:t>¿Que alternativas </a:t>
            </a:r>
            <a:r>
              <a:rPr lang="pt-BR" dirty="0" err="1"/>
              <a:t>existen</a:t>
            </a:r>
            <a:r>
              <a:rPr lang="pt-BR" dirty="0"/>
              <a:t> para consumir de forma </a:t>
            </a:r>
            <a:r>
              <a:rPr lang="pt-BR" dirty="0" err="1"/>
              <a:t>máis</a:t>
            </a:r>
            <a:r>
              <a:rPr lang="pt-BR" dirty="0"/>
              <a:t> </a:t>
            </a:r>
            <a:r>
              <a:rPr lang="pt-BR" dirty="0" err="1"/>
              <a:t>responsable</a:t>
            </a:r>
            <a:r>
              <a:rPr lang="pt-BR" dirty="0"/>
              <a:t>?</a:t>
            </a:r>
          </a:p>
          <a:p>
            <a:endParaRPr lang="es-ES" dirty="0"/>
          </a:p>
        </p:txBody>
      </p:sp>
      <p:sp>
        <p:nvSpPr>
          <p:cNvPr id="5" name="Marcador de número de diapositiva 4">
            <a:extLst>
              <a:ext uri="{FF2B5EF4-FFF2-40B4-BE49-F238E27FC236}">
                <a16:creationId xmlns:a16="http://schemas.microsoft.com/office/drawing/2014/main" id="{DA0F6A65-2BA5-4AFD-A94A-50406A0DF7A2}"/>
              </a:ext>
            </a:extLst>
          </p:cNvPr>
          <p:cNvSpPr>
            <a:spLocks noGrp="1"/>
          </p:cNvSpPr>
          <p:nvPr>
            <p:ph type="sldNum" sz="quarter" idx="12"/>
          </p:nvPr>
        </p:nvSpPr>
        <p:spPr/>
        <p:txBody>
          <a:bodyPr/>
          <a:lstStyle/>
          <a:p>
            <a:fld id="{CA8D9AD5-F248-4919-864A-CFD76CC027D6}" type="slidenum">
              <a:rPr lang="en-US" smtClean="0"/>
              <a:pPr/>
              <a:t>34</a:t>
            </a:fld>
            <a:endParaRPr lang="en-US" dirty="0"/>
          </a:p>
        </p:txBody>
      </p:sp>
      <p:graphicFrame>
        <p:nvGraphicFramePr>
          <p:cNvPr id="8" name="Marcador de contenido 7">
            <a:extLst>
              <a:ext uri="{FF2B5EF4-FFF2-40B4-BE49-F238E27FC236}">
                <a16:creationId xmlns:a16="http://schemas.microsoft.com/office/drawing/2014/main" id="{037C8DBC-BE2B-41DE-A5D8-292328BD9A42}"/>
              </a:ext>
            </a:extLst>
          </p:cNvPr>
          <p:cNvGraphicFramePr>
            <a:graphicFrameLocks noGrp="1"/>
          </p:cNvGraphicFramePr>
          <p:nvPr>
            <p:ph idx="14"/>
            <p:extLst>
              <p:ext uri="{D42A27DB-BD31-4B8C-83A1-F6EECF244321}">
                <p14:modId xmlns:p14="http://schemas.microsoft.com/office/powerpoint/2010/main" val="462888435"/>
              </p:ext>
            </p:extLst>
          </p:nvPr>
        </p:nvGraphicFramePr>
        <p:xfrm>
          <a:off x="6858000" y="3276600"/>
          <a:ext cx="4343400" cy="2670048"/>
        </p:xfrm>
        <a:graphic>
          <a:graphicData uri="http://schemas.openxmlformats.org/drawingml/2006/table">
            <a:tbl>
              <a:tblPr/>
              <a:tblGrid>
                <a:gridCol w="2454965">
                  <a:extLst>
                    <a:ext uri="{9D8B030D-6E8A-4147-A177-3AD203B41FA5}">
                      <a16:colId xmlns:a16="http://schemas.microsoft.com/office/drawing/2014/main" val="3448115822"/>
                    </a:ext>
                  </a:extLst>
                </a:gridCol>
                <a:gridCol w="1888435">
                  <a:extLst>
                    <a:ext uri="{9D8B030D-6E8A-4147-A177-3AD203B41FA5}">
                      <a16:colId xmlns:a16="http://schemas.microsoft.com/office/drawing/2014/main" val="3358792971"/>
                    </a:ext>
                  </a:extLst>
                </a:gridCol>
              </a:tblGrid>
              <a:tr h="333756">
                <a:tc>
                  <a:txBody>
                    <a:bodyPr/>
                    <a:lstStyle/>
                    <a:p>
                      <a:r>
                        <a:rPr lang="gl-ES" sz="1200" b="1" dirty="0">
                          <a:solidFill>
                            <a:schemeClr val="bg1"/>
                          </a:solidFill>
                        </a:rPr>
                        <a:t>Concepto</a:t>
                      </a:r>
                    </a:p>
                  </a:txBody>
                  <a:tcPr marL="48620" marR="48620" marT="24310" marB="24310" anchor="ctr">
                    <a:lnL>
                      <a:noFill/>
                    </a:lnL>
                    <a:lnR>
                      <a:noFill/>
                    </a:lnR>
                    <a:lnT>
                      <a:noFill/>
                    </a:lnT>
                    <a:lnB>
                      <a:noFill/>
                    </a:lnB>
                  </a:tcPr>
                </a:tc>
                <a:tc>
                  <a:txBody>
                    <a:bodyPr/>
                    <a:lstStyle/>
                    <a:p>
                      <a:r>
                        <a:rPr lang="gl-ES" sz="1200">
                          <a:solidFill>
                            <a:schemeClr val="bg1"/>
                          </a:solidFill>
                        </a:rPr>
                        <a:t>Estimación aproximada</a:t>
                      </a:r>
                    </a:p>
                  </a:txBody>
                  <a:tcPr marL="48620" marR="48620" marT="24310" marB="24310" anchor="ctr">
                    <a:lnL>
                      <a:noFill/>
                    </a:lnL>
                    <a:lnR>
                      <a:noFill/>
                    </a:lnR>
                    <a:lnT>
                      <a:noFill/>
                    </a:lnT>
                    <a:lnB>
                      <a:noFill/>
                    </a:lnB>
                  </a:tcPr>
                </a:tc>
                <a:extLst>
                  <a:ext uri="{0D108BD9-81ED-4DB2-BD59-A6C34878D82A}">
                    <a16:rowId xmlns:a16="http://schemas.microsoft.com/office/drawing/2014/main" val="2166627852"/>
                  </a:ext>
                </a:extLst>
              </a:tr>
              <a:tr h="333756">
                <a:tc>
                  <a:txBody>
                    <a:bodyPr/>
                    <a:lstStyle/>
                    <a:p>
                      <a:r>
                        <a:rPr lang="gl-ES" sz="1200">
                          <a:solidFill>
                            <a:schemeClr val="bg1"/>
                          </a:solidFill>
                        </a:rPr>
                        <a:t>Materias primas (algodón)</a:t>
                      </a:r>
                    </a:p>
                  </a:txBody>
                  <a:tcPr marL="48620" marR="48620" marT="24310" marB="24310" anchor="ctr">
                    <a:lnL>
                      <a:noFill/>
                    </a:lnL>
                    <a:lnR>
                      <a:noFill/>
                    </a:lnR>
                    <a:lnT>
                      <a:noFill/>
                    </a:lnT>
                    <a:lnB>
                      <a:noFill/>
                    </a:lnB>
                  </a:tcPr>
                </a:tc>
                <a:tc>
                  <a:txBody>
                    <a:bodyPr/>
                    <a:lstStyle/>
                    <a:p>
                      <a:r>
                        <a:rPr lang="gl-ES" sz="1200">
                          <a:solidFill>
                            <a:schemeClr val="bg1"/>
                          </a:solidFill>
                        </a:rPr>
                        <a:t>1 €</a:t>
                      </a:r>
                    </a:p>
                  </a:txBody>
                  <a:tcPr marL="48620" marR="48620" marT="24310" marB="24310" anchor="ctr">
                    <a:lnL>
                      <a:noFill/>
                    </a:lnL>
                    <a:lnR>
                      <a:noFill/>
                    </a:lnR>
                    <a:lnT>
                      <a:noFill/>
                    </a:lnT>
                    <a:lnB>
                      <a:noFill/>
                    </a:lnB>
                  </a:tcPr>
                </a:tc>
                <a:extLst>
                  <a:ext uri="{0D108BD9-81ED-4DB2-BD59-A6C34878D82A}">
                    <a16:rowId xmlns:a16="http://schemas.microsoft.com/office/drawing/2014/main" val="1042883047"/>
                  </a:ext>
                </a:extLst>
              </a:tr>
              <a:tr h="333756">
                <a:tc>
                  <a:txBody>
                    <a:bodyPr/>
                    <a:lstStyle/>
                    <a:p>
                      <a:r>
                        <a:rPr lang="gl-ES" sz="1200">
                          <a:solidFill>
                            <a:schemeClr val="bg1"/>
                          </a:solidFill>
                        </a:rPr>
                        <a:t>Man de obra (país produtor)</a:t>
                      </a:r>
                    </a:p>
                  </a:txBody>
                  <a:tcPr marL="48620" marR="48620" marT="24310" marB="24310" anchor="ctr">
                    <a:lnL>
                      <a:noFill/>
                    </a:lnL>
                    <a:lnR>
                      <a:noFill/>
                    </a:lnR>
                    <a:lnT>
                      <a:noFill/>
                    </a:lnT>
                    <a:lnB>
                      <a:noFill/>
                    </a:lnB>
                  </a:tcPr>
                </a:tc>
                <a:tc>
                  <a:txBody>
                    <a:bodyPr/>
                    <a:lstStyle/>
                    <a:p>
                      <a:r>
                        <a:rPr lang="gl-ES" sz="1200">
                          <a:solidFill>
                            <a:schemeClr val="bg1"/>
                          </a:solidFill>
                        </a:rPr>
                        <a:t>2 €</a:t>
                      </a:r>
                    </a:p>
                  </a:txBody>
                  <a:tcPr marL="48620" marR="48620" marT="24310" marB="24310" anchor="ctr">
                    <a:lnL>
                      <a:noFill/>
                    </a:lnL>
                    <a:lnR>
                      <a:noFill/>
                    </a:lnR>
                    <a:lnT>
                      <a:noFill/>
                    </a:lnT>
                    <a:lnB>
                      <a:noFill/>
                    </a:lnB>
                  </a:tcPr>
                </a:tc>
                <a:extLst>
                  <a:ext uri="{0D108BD9-81ED-4DB2-BD59-A6C34878D82A}">
                    <a16:rowId xmlns:a16="http://schemas.microsoft.com/office/drawing/2014/main" val="410921049"/>
                  </a:ext>
                </a:extLst>
              </a:tr>
              <a:tr h="333756">
                <a:tc>
                  <a:txBody>
                    <a:bodyPr/>
                    <a:lstStyle/>
                    <a:p>
                      <a:r>
                        <a:rPr lang="gl-ES" sz="1200">
                          <a:solidFill>
                            <a:schemeClr val="bg1"/>
                          </a:solidFill>
                        </a:rPr>
                        <a:t>Transporte internacional</a:t>
                      </a:r>
                    </a:p>
                  </a:txBody>
                  <a:tcPr marL="48620" marR="48620" marT="24310" marB="24310" anchor="ctr">
                    <a:lnL>
                      <a:noFill/>
                    </a:lnL>
                    <a:lnR>
                      <a:noFill/>
                    </a:lnR>
                    <a:lnT>
                      <a:noFill/>
                    </a:lnT>
                    <a:lnB>
                      <a:noFill/>
                    </a:lnB>
                  </a:tcPr>
                </a:tc>
                <a:tc>
                  <a:txBody>
                    <a:bodyPr/>
                    <a:lstStyle/>
                    <a:p>
                      <a:r>
                        <a:rPr lang="gl-ES" sz="1200">
                          <a:solidFill>
                            <a:schemeClr val="bg1"/>
                          </a:solidFill>
                        </a:rPr>
                        <a:t>1 €</a:t>
                      </a:r>
                    </a:p>
                  </a:txBody>
                  <a:tcPr marL="48620" marR="48620" marT="24310" marB="24310" anchor="ctr">
                    <a:lnL>
                      <a:noFill/>
                    </a:lnL>
                    <a:lnR>
                      <a:noFill/>
                    </a:lnR>
                    <a:lnT>
                      <a:noFill/>
                    </a:lnT>
                    <a:lnB>
                      <a:noFill/>
                    </a:lnB>
                  </a:tcPr>
                </a:tc>
                <a:extLst>
                  <a:ext uri="{0D108BD9-81ED-4DB2-BD59-A6C34878D82A}">
                    <a16:rowId xmlns:a16="http://schemas.microsoft.com/office/drawing/2014/main" val="222816561"/>
                  </a:ext>
                </a:extLst>
              </a:tr>
              <a:tr h="333756">
                <a:tc>
                  <a:txBody>
                    <a:bodyPr/>
                    <a:lstStyle/>
                    <a:p>
                      <a:r>
                        <a:rPr lang="gl-ES" sz="1200" dirty="0">
                          <a:solidFill>
                            <a:schemeClr val="bg1"/>
                          </a:solidFill>
                        </a:rPr>
                        <a:t>Impostos e taxas</a:t>
                      </a:r>
                    </a:p>
                  </a:txBody>
                  <a:tcPr marL="48620" marR="48620" marT="24310" marB="24310" anchor="ctr">
                    <a:lnL>
                      <a:noFill/>
                    </a:lnL>
                    <a:lnR>
                      <a:noFill/>
                    </a:lnR>
                    <a:lnT>
                      <a:noFill/>
                    </a:lnT>
                    <a:lnB>
                      <a:noFill/>
                    </a:lnB>
                  </a:tcPr>
                </a:tc>
                <a:tc>
                  <a:txBody>
                    <a:bodyPr/>
                    <a:lstStyle/>
                    <a:p>
                      <a:r>
                        <a:rPr lang="gl-ES" sz="1200">
                          <a:solidFill>
                            <a:schemeClr val="bg1"/>
                          </a:solidFill>
                        </a:rPr>
                        <a:t>3 €</a:t>
                      </a:r>
                    </a:p>
                  </a:txBody>
                  <a:tcPr marL="48620" marR="48620" marT="24310" marB="24310" anchor="ctr">
                    <a:lnL>
                      <a:noFill/>
                    </a:lnL>
                    <a:lnR>
                      <a:noFill/>
                    </a:lnR>
                    <a:lnT>
                      <a:noFill/>
                    </a:lnT>
                    <a:lnB>
                      <a:noFill/>
                    </a:lnB>
                  </a:tcPr>
                </a:tc>
                <a:extLst>
                  <a:ext uri="{0D108BD9-81ED-4DB2-BD59-A6C34878D82A}">
                    <a16:rowId xmlns:a16="http://schemas.microsoft.com/office/drawing/2014/main" val="2724401702"/>
                  </a:ext>
                </a:extLst>
              </a:tr>
              <a:tr h="333756">
                <a:tc>
                  <a:txBody>
                    <a:bodyPr/>
                    <a:lstStyle/>
                    <a:p>
                      <a:r>
                        <a:rPr lang="gl-ES" sz="1200">
                          <a:solidFill>
                            <a:schemeClr val="bg1"/>
                          </a:solidFill>
                        </a:rPr>
                        <a:t>Publicidade e deseño</a:t>
                      </a:r>
                    </a:p>
                  </a:txBody>
                  <a:tcPr marL="48620" marR="48620" marT="24310" marB="24310" anchor="ctr">
                    <a:lnL>
                      <a:noFill/>
                    </a:lnL>
                    <a:lnR>
                      <a:noFill/>
                    </a:lnR>
                    <a:lnT>
                      <a:noFill/>
                    </a:lnT>
                    <a:lnB>
                      <a:noFill/>
                    </a:lnB>
                  </a:tcPr>
                </a:tc>
                <a:tc>
                  <a:txBody>
                    <a:bodyPr/>
                    <a:lstStyle/>
                    <a:p>
                      <a:r>
                        <a:rPr lang="gl-ES" sz="1200">
                          <a:solidFill>
                            <a:schemeClr val="bg1"/>
                          </a:solidFill>
                        </a:rPr>
                        <a:t>2 €</a:t>
                      </a:r>
                    </a:p>
                  </a:txBody>
                  <a:tcPr marL="48620" marR="48620" marT="24310" marB="24310" anchor="ctr">
                    <a:lnL>
                      <a:noFill/>
                    </a:lnL>
                    <a:lnR>
                      <a:noFill/>
                    </a:lnR>
                    <a:lnT>
                      <a:noFill/>
                    </a:lnT>
                    <a:lnB>
                      <a:noFill/>
                    </a:lnB>
                  </a:tcPr>
                </a:tc>
                <a:extLst>
                  <a:ext uri="{0D108BD9-81ED-4DB2-BD59-A6C34878D82A}">
                    <a16:rowId xmlns:a16="http://schemas.microsoft.com/office/drawing/2014/main" val="981100266"/>
                  </a:ext>
                </a:extLst>
              </a:tr>
              <a:tr h="333756">
                <a:tc>
                  <a:txBody>
                    <a:bodyPr/>
                    <a:lstStyle/>
                    <a:p>
                      <a:r>
                        <a:rPr lang="gl-ES" sz="1200">
                          <a:solidFill>
                            <a:schemeClr val="bg1"/>
                          </a:solidFill>
                        </a:rPr>
                        <a:t>Marxe do vendedor final</a:t>
                      </a:r>
                    </a:p>
                  </a:txBody>
                  <a:tcPr marL="48620" marR="48620" marT="24310" marB="24310" anchor="ctr">
                    <a:lnL>
                      <a:noFill/>
                    </a:lnL>
                    <a:lnR>
                      <a:noFill/>
                    </a:lnR>
                    <a:lnT>
                      <a:noFill/>
                    </a:lnT>
                    <a:lnB>
                      <a:noFill/>
                    </a:lnB>
                  </a:tcPr>
                </a:tc>
                <a:tc>
                  <a:txBody>
                    <a:bodyPr/>
                    <a:lstStyle/>
                    <a:p>
                      <a:r>
                        <a:rPr lang="gl-ES" sz="1200">
                          <a:solidFill>
                            <a:schemeClr val="bg1"/>
                          </a:solidFill>
                        </a:rPr>
                        <a:t>6 €</a:t>
                      </a:r>
                    </a:p>
                  </a:txBody>
                  <a:tcPr marL="48620" marR="48620" marT="24310" marB="24310" anchor="ctr">
                    <a:lnL>
                      <a:noFill/>
                    </a:lnL>
                    <a:lnR>
                      <a:noFill/>
                    </a:lnR>
                    <a:lnT>
                      <a:noFill/>
                    </a:lnT>
                    <a:lnB>
                      <a:noFill/>
                    </a:lnB>
                  </a:tcPr>
                </a:tc>
                <a:extLst>
                  <a:ext uri="{0D108BD9-81ED-4DB2-BD59-A6C34878D82A}">
                    <a16:rowId xmlns:a16="http://schemas.microsoft.com/office/drawing/2014/main" val="2211501458"/>
                  </a:ext>
                </a:extLst>
              </a:tr>
              <a:tr h="333756">
                <a:tc>
                  <a:txBody>
                    <a:bodyPr/>
                    <a:lstStyle/>
                    <a:p>
                      <a:r>
                        <a:rPr lang="gl-ES" sz="1200" dirty="0">
                          <a:solidFill>
                            <a:schemeClr val="bg1"/>
                          </a:solidFill>
                        </a:rPr>
                        <a:t>Marxe da marca</a:t>
                      </a:r>
                    </a:p>
                  </a:txBody>
                  <a:tcPr marL="48620" marR="48620" marT="24310" marB="24310" anchor="ctr">
                    <a:lnL>
                      <a:noFill/>
                    </a:lnL>
                    <a:lnR>
                      <a:noFill/>
                    </a:lnR>
                    <a:lnT>
                      <a:noFill/>
                    </a:lnT>
                    <a:lnB>
                      <a:noFill/>
                    </a:lnB>
                  </a:tcPr>
                </a:tc>
                <a:tc>
                  <a:txBody>
                    <a:bodyPr/>
                    <a:lstStyle/>
                    <a:p>
                      <a:r>
                        <a:rPr lang="gl-ES" sz="1200" dirty="0">
                          <a:solidFill>
                            <a:schemeClr val="bg1"/>
                          </a:solidFill>
                        </a:rPr>
                        <a:t>5 €</a:t>
                      </a:r>
                    </a:p>
                  </a:txBody>
                  <a:tcPr marL="48620" marR="48620" marT="24310" marB="24310" anchor="ctr">
                    <a:lnL>
                      <a:noFill/>
                    </a:lnL>
                    <a:lnR>
                      <a:noFill/>
                    </a:lnR>
                    <a:lnT>
                      <a:noFill/>
                    </a:lnT>
                    <a:lnB>
                      <a:noFill/>
                    </a:lnB>
                  </a:tcPr>
                </a:tc>
                <a:extLst>
                  <a:ext uri="{0D108BD9-81ED-4DB2-BD59-A6C34878D82A}">
                    <a16:rowId xmlns:a16="http://schemas.microsoft.com/office/drawing/2014/main" val="1794567260"/>
                  </a:ext>
                </a:extLst>
              </a:tr>
            </a:tbl>
          </a:graphicData>
        </a:graphic>
      </p:graphicFrame>
      <p:sp>
        <p:nvSpPr>
          <p:cNvPr id="9" name="Marcador de contenido 1">
            <a:extLst>
              <a:ext uri="{FF2B5EF4-FFF2-40B4-BE49-F238E27FC236}">
                <a16:creationId xmlns:a16="http://schemas.microsoft.com/office/drawing/2014/main" id="{50ADB9E8-C8A2-479B-8C0C-DC32C948C789}"/>
              </a:ext>
            </a:extLst>
          </p:cNvPr>
          <p:cNvSpPr txBox="1">
            <a:spLocks/>
          </p:cNvSpPr>
          <p:nvPr/>
        </p:nvSpPr>
        <p:spPr>
          <a:xfrm>
            <a:off x="6324600" y="2743200"/>
            <a:ext cx="5056632" cy="304800"/>
          </a:xfrm>
          <a:prstGeom prst="rect">
            <a:avLst/>
          </a:prstGeom>
        </p:spPr>
        <p:txBody>
          <a:bodyPr vert="horz" lIns="0" tIns="0" rIns="0" bIns="0" rtlCol="0">
            <a:normAutofit/>
          </a:bodyPr>
          <a:lstStyle>
            <a:lvl1pPr marL="347472" indent="-347472" algn="l" defTabSz="914400" rtl="0" eaLnBrk="1" latinLnBrk="0" hangingPunct="1">
              <a:lnSpc>
                <a:spcPct val="90000"/>
              </a:lnSpc>
              <a:spcBef>
                <a:spcPts val="1200"/>
              </a:spcBef>
              <a:buClr>
                <a:schemeClr val="bg1"/>
              </a:buClr>
              <a:buSzPct val="80000"/>
              <a:buFont typeface="Wingdings" pitchFamily="2" charset="2"/>
              <a:buChar char="§"/>
              <a:defRPr sz="1800" kern="1200">
                <a:solidFill>
                  <a:schemeClr val="bg1"/>
                </a:solidFill>
                <a:latin typeface="+mn-lt"/>
                <a:ea typeface="+mn-ea"/>
                <a:cs typeface="+mn-cs"/>
              </a:defRPr>
            </a:lvl1pPr>
            <a:lvl2pPr marL="749808" indent="-347472" algn="l" defTabSz="914400" rtl="0" eaLnBrk="1" latinLnBrk="0" hangingPunct="1">
              <a:lnSpc>
                <a:spcPct val="90000"/>
              </a:lnSpc>
              <a:spcBef>
                <a:spcPts val="1000"/>
              </a:spcBef>
              <a:buClr>
                <a:schemeClr val="bg1"/>
              </a:buClr>
              <a:buSzPct val="80000"/>
              <a:buFont typeface="Wingdings" pitchFamily="2" charset="2"/>
              <a:buChar char="§"/>
              <a:defRPr sz="1600" kern="1200">
                <a:solidFill>
                  <a:schemeClr val="bg1"/>
                </a:solidFill>
                <a:latin typeface="+mn-lt"/>
                <a:ea typeface="+mn-ea"/>
                <a:cs typeface="+mn-cs"/>
              </a:defRPr>
            </a:lvl2pPr>
            <a:lvl3pPr marL="1188720" indent="-347472" algn="l" defTabSz="914400" rtl="0" eaLnBrk="1" latinLnBrk="0" hangingPunct="1">
              <a:lnSpc>
                <a:spcPct val="90000"/>
              </a:lnSpc>
              <a:spcBef>
                <a:spcPts val="800"/>
              </a:spcBef>
              <a:buClr>
                <a:schemeClr val="bg1"/>
              </a:buClr>
              <a:buSzPct val="80000"/>
              <a:buFont typeface="Wingdings" pitchFamily="2" charset="2"/>
              <a:buChar char="§"/>
              <a:defRPr sz="1400" kern="1200">
                <a:solidFill>
                  <a:schemeClr val="bg1"/>
                </a:solidFill>
                <a:latin typeface="+mn-lt"/>
                <a:ea typeface="+mn-ea"/>
                <a:cs typeface="+mn-cs"/>
              </a:defRPr>
            </a:lvl3pPr>
            <a:lvl4pPr marL="1536192" indent="-347472" algn="l" defTabSz="914400" rtl="0" eaLnBrk="1" latinLnBrk="0" hangingPunct="1">
              <a:lnSpc>
                <a:spcPct val="90000"/>
              </a:lnSpc>
              <a:spcBef>
                <a:spcPts val="800"/>
              </a:spcBef>
              <a:buClr>
                <a:schemeClr val="bg1"/>
              </a:buClr>
              <a:buSzPct val="80000"/>
              <a:buFont typeface="Wingdings" pitchFamily="2" charset="2"/>
              <a:buChar char="§"/>
              <a:defRPr sz="1200" kern="1200">
                <a:solidFill>
                  <a:schemeClr val="bg1"/>
                </a:solidFill>
                <a:latin typeface="+mn-lt"/>
                <a:ea typeface="+mn-ea"/>
                <a:cs typeface="+mn-cs"/>
              </a:defRPr>
            </a:lvl4pPr>
            <a:lvl5pPr marL="1920240" indent="-347472" algn="l" defTabSz="914400" rtl="0" eaLnBrk="1" latinLnBrk="0" hangingPunct="1">
              <a:lnSpc>
                <a:spcPct val="90000"/>
              </a:lnSpc>
              <a:spcBef>
                <a:spcPts val="800"/>
              </a:spcBef>
              <a:buClr>
                <a:schemeClr val="bg1"/>
              </a:buClr>
              <a:buSzPct val="80000"/>
              <a:buFont typeface="Wingdings" pitchFamily="2" charset="2"/>
              <a:buChar char="§"/>
              <a:defRPr sz="1200" kern="1200">
                <a:solidFill>
                  <a:schemeClr val="bg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0" indent="0">
              <a:buNone/>
            </a:pPr>
            <a:r>
              <a:rPr lang="pt-BR" b="1" dirty="0"/>
              <a:t>Exemplo: camiseta 20€</a:t>
            </a:r>
            <a:endParaRPr lang="pt-BR" dirty="0"/>
          </a:p>
          <a:p>
            <a:endParaRPr lang="es-ES" dirty="0"/>
          </a:p>
        </p:txBody>
      </p:sp>
    </p:spTree>
    <p:extLst>
      <p:ext uri="{BB962C8B-B14F-4D97-AF65-F5344CB8AC3E}">
        <p14:creationId xmlns:p14="http://schemas.microsoft.com/office/powerpoint/2010/main" val="16219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F32CB6B0-7DD7-4357-81FF-822915A8FE3B}"/>
              </a:ext>
            </a:extLst>
          </p:cNvPr>
          <p:cNvSpPr>
            <a:spLocks noGrp="1"/>
          </p:cNvSpPr>
          <p:nvPr>
            <p:ph type="title"/>
          </p:nvPr>
        </p:nvSpPr>
        <p:spPr/>
        <p:txBody>
          <a:bodyPr/>
          <a:lstStyle/>
          <a:p>
            <a:r>
              <a:rPr lang="es-ES" dirty="0" err="1"/>
              <a:t>Actividade</a:t>
            </a:r>
            <a:r>
              <a:rPr lang="es-ES" dirty="0"/>
              <a:t>: </a:t>
            </a:r>
            <a:r>
              <a:rPr lang="es-ES" dirty="0" err="1"/>
              <a:t>prezo</a:t>
            </a:r>
            <a:r>
              <a:rPr lang="es-ES" dirty="0"/>
              <a:t> </a:t>
            </a:r>
            <a:r>
              <a:rPr lang="es-ES" dirty="0" err="1"/>
              <a:t>xusto</a:t>
            </a:r>
            <a:endParaRPr lang="es-ES" dirty="0"/>
          </a:p>
        </p:txBody>
      </p:sp>
      <p:sp>
        <p:nvSpPr>
          <p:cNvPr id="7" name="Marcador de contenido 6">
            <a:extLst>
              <a:ext uri="{FF2B5EF4-FFF2-40B4-BE49-F238E27FC236}">
                <a16:creationId xmlns:a16="http://schemas.microsoft.com/office/drawing/2014/main" id="{EC22AAB5-77C3-4200-A18C-08617171BF50}"/>
              </a:ext>
            </a:extLst>
          </p:cNvPr>
          <p:cNvSpPr>
            <a:spLocks noGrp="1"/>
          </p:cNvSpPr>
          <p:nvPr>
            <p:ph idx="14"/>
          </p:nvPr>
        </p:nvSpPr>
        <p:spPr/>
        <p:txBody>
          <a:bodyPr/>
          <a:lstStyle/>
          <a:p>
            <a:pPr marL="0" indent="0">
              <a:buNone/>
            </a:pPr>
            <a:r>
              <a:rPr lang="gl-ES" dirty="0"/>
              <a:t>Moitos dos produtos que consumimos a diario son fabricados en países afastados, en condicións laborais e ambientais que descoñecemos. O prezo que pagamos por eles inclúe moitos custos: produción, transporte, publicidade, marxe de beneficio… pero, ¿reflicte ese prezo o valor real do traballo das persoas que os elaboran? ¿Cobra un salario digno a persoa que fixo a túa camiseta ou montou o teu móbil?</a:t>
            </a:r>
          </a:p>
          <a:p>
            <a:pPr marL="0" indent="0">
              <a:buNone/>
            </a:pPr>
            <a:endParaRPr lang="gl-ES" dirty="0"/>
          </a:p>
          <a:p>
            <a:pPr marL="0" indent="0">
              <a:buNone/>
            </a:pPr>
            <a:r>
              <a:rPr lang="gl-ES" dirty="0"/>
              <a:t>Nesta actividade, deberás </a:t>
            </a:r>
            <a:r>
              <a:rPr lang="gl-ES" b="1" dirty="0"/>
              <a:t>analizar que se entende por “prezo xusto”</a:t>
            </a:r>
            <a:r>
              <a:rPr lang="gl-ES" dirty="0"/>
              <a:t>, e </a:t>
            </a:r>
            <a:r>
              <a:rPr lang="gl-ES" b="1" dirty="0"/>
              <a:t>comparalo co prezo habitual dun produto de consumo común</a:t>
            </a:r>
            <a:r>
              <a:rPr lang="gl-ES" dirty="0"/>
              <a:t>. Reflexiona sobre quen gaña e quen perde na cadea de produción global, e propón alternativas de consumo máis éticas e sostibles.</a:t>
            </a:r>
          </a:p>
        </p:txBody>
      </p:sp>
      <p:sp>
        <p:nvSpPr>
          <p:cNvPr id="5" name="Marcador de número de diapositiva 4">
            <a:extLst>
              <a:ext uri="{FF2B5EF4-FFF2-40B4-BE49-F238E27FC236}">
                <a16:creationId xmlns:a16="http://schemas.microsoft.com/office/drawing/2014/main" id="{1645CF54-585D-4066-90AE-E655825BF06A}"/>
              </a:ext>
            </a:extLst>
          </p:cNvPr>
          <p:cNvSpPr>
            <a:spLocks noGrp="1"/>
          </p:cNvSpPr>
          <p:nvPr>
            <p:ph type="sldNum" sz="quarter" idx="12"/>
          </p:nvPr>
        </p:nvSpPr>
        <p:spPr/>
        <p:txBody>
          <a:bodyPr/>
          <a:lstStyle/>
          <a:p>
            <a:fld id="{CA8D9AD5-F248-4919-864A-CFD76CC027D6}" type="slidenum">
              <a:rPr lang="en-US" smtClean="0"/>
              <a:pPr/>
              <a:t>35</a:t>
            </a:fld>
            <a:endParaRPr lang="en-US" dirty="0"/>
          </a:p>
        </p:txBody>
      </p:sp>
    </p:spTree>
    <p:extLst>
      <p:ext uri="{BB962C8B-B14F-4D97-AF65-F5344CB8AC3E}">
        <p14:creationId xmlns:p14="http://schemas.microsoft.com/office/powerpoint/2010/main" val="298565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9BBAAFE-63BF-426E-8A11-97EB1BEB898D}"/>
              </a:ext>
            </a:extLst>
          </p:cNvPr>
          <p:cNvSpPr>
            <a:spLocks noGrp="1"/>
          </p:cNvSpPr>
          <p:nvPr>
            <p:ph type="title"/>
          </p:nvPr>
        </p:nvSpPr>
        <p:spPr>
          <a:xfrm>
            <a:off x="530352" y="411480"/>
            <a:ext cx="10975848" cy="1645920"/>
          </a:xfrm>
        </p:spPr>
        <p:txBody>
          <a:bodyPr/>
          <a:lstStyle/>
          <a:p>
            <a:r>
              <a:rPr lang="es-ES" dirty="0" err="1"/>
              <a:t>Diferenza</a:t>
            </a:r>
            <a:r>
              <a:rPr lang="es-ES" dirty="0"/>
              <a:t> entre </a:t>
            </a:r>
            <a:r>
              <a:rPr lang="es-ES" dirty="0" err="1"/>
              <a:t>maioristas</a:t>
            </a:r>
            <a:r>
              <a:rPr lang="es-ES" dirty="0"/>
              <a:t> e minoristas</a:t>
            </a:r>
          </a:p>
        </p:txBody>
      </p:sp>
      <p:sp>
        <p:nvSpPr>
          <p:cNvPr id="7" name="Marcador de contenido 6">
            <a:extLst>
              <a:ext uri="{FF2B5EF4-FFF2-40B4-BE49-F238E27FC236}">
                <a16:creationId xmlns:a16="http://schemas.microsoft.com/office/drawing/2014/main" id="{BFC9240D-84E7-45D3-BD53-B5484496854F}"/>
              </a:ext>
            </a:extLst>
          </p:cNvPr>
          <p:cNvSpPr>
            <a:spLocks noGrp="1"/>
          </p:cNvSpPr>
          <p:nvPr>
            <p:ph idx="16"/>
          </p:nvPr>
        </p:nvSpPr>
        <p:spPr/>
        <p:txBody>
          <a:bodyPr/>
          <a:lstStyle/>
          <a:p>
            <a:pPr marL="0" indent="0">
              <a:buNone/>
            </a:pPr>
            <a:r>
              <a:rPr lang="pt-BR" dirty="0"/>
              <a:t>Os </a:t>
            </a:r>
            <a:r>
              <a:rPr lang="pt-BR" b="1" dirty="0"/>
              <a:t>maioristas</a:t>
            </a:r>
            <a:r>
              <a:rPr lang="pt-BR" dirty="0"/>
              <a:t> </a:t>
            </a:r>
            <a:r>
              <a:rPr lang="pt-BR" dirty="0" err="1"/>
              <a:t>son</a:t>
            </a:r>
            <a:r>
              <a:rPr lang="pt-BR" dirty="0"/>
              <a:t> empresas ou </a:t>
            </a:r>
            <a:r>
              <a:rPr lang="pt-BR" dirty="0" err="1"/>
              <a:t>persoas</a:t>
            </a:r>
            <a:r>
              <a:rPr lang="pt-BR" dirty="0"/>
              <a:t> que </a:t>
            </a:r>
            <a:r>
              <a:rPr lang="pt-BR" dirty="0" err="1"/>
              <a:t>compran</a:t>
            </a:r>
            <a:r>
              <a:rPr lang="pt-BR" dirty="0"/>
              <a:t> grandes </a:t>
            </a:r>
            <a:r>
              <a:rPr lang="pt-BR" dirty="0" err="1"/>
              <a:t>cantidades</a:t>
            </a:r>
            <a:r>
              <a:rPr lang="pt-BR" dirty="0"/>
              <a:t> de produtos </a:t>
            </a:r>
            <a:r>
              <a:rPr lang="pt-BR" dirty="0" err="1"/>
              <a:t>directamente</a:t>
            </a:r>
            <a:r>
              <a:rPr lang="pt-BR" dirty="0"/>
              <a:t> aos fabricantes ou produtores, para despois </a:t>
            </a:r>
            <a:r>
              <a:rPr lang="pt-BR" dirty="0" err="1"/>
              <a:t>vendelos</a:t>
            </a:r>
            <a:r>
              <a:rPr lang="pt-BR" dirty="0"/>
              <a:t> a outras empresas, como tendas ou distribuidores, pero </a:t>
            </a:r>
            <a:r>
              <a:rPr lang="pt-BR" b="1" dirty="0"/>
              <a:t>non ao consumidor final</a:t>
            </a:r>
            <a:r>
              <a:rPr lang="pt-BR" dirty="0"/>
              <a:t>. </a:t>
            </a:r>
            <a:r>
              <a:rPr lang="pt-BR" dirty="0" err="1"/>
              <a:t>Xeralmente</a:t>
            </a:r>
            <a:r>
              <a:rPr lang="pt-BR" dirty="0"/>
              <a:t> non </a:t>
            </a:r>
            <a:r>
              <a:rPr lang="pt-BR" dirty="0" err="1"/>
              <a:t>teñen</a:t>
            </a:r>
            <a:r>
              <a:rPr lang="pt-BR" dirty="0"/>
              <a:t> </a:t>
            </a:r>
            <a:r>
              <a:rPr lang="pt-BR" dirty="0" err="1"/>
              <a:t>establecementos</a:t>
            </a:r>
            <a:r>
              <a:rPr lang="pt-BR" dirty="0"/>
              <a:t> abertos ao público e </a:t>
            </a:r>
            <a:r>
              <a:rPr lang="pt-BR" dirty="0" err="1"/>
              <a:t>ofrecen</a:t>
            </a:r>
            <a:r>
              <a:rPr lang="pt-BR" dirty="0"/>
              <a:t> </a:t>
            </a:r>
            <a:r>
              <a:rPr lang="pt-BR" dirty="0" err="1"/>
              <a:t>prezos</a:t>
            </a:r>
            <a:r>
              <a:rPr lang="pt-BR" dirty="0"/>
              <a:t> </a:t>
            </a:r>
            <a:r>
              <a:rPr lang="pt-BR" dirty="0" err="1"/>
              <a:t>máis</a:t>
            </a:r>
            <a:r>
              <a:rPr lang="pt-BR" dirty="0"/>
              <a:t> baixos por comprar </a:t>
            </a:r>
            <a:r>
              <a:rPr lang="pt-BR" dirty="0" err="1"/>
              <a:t>en</a:t>
            </a:r>
            <a:r>
              <a:rPr lang="pt-BR" dirty="0"/>
              <a:t> volume.</a:t>
            </a:r>
            <a:endParaRPr lang="es-ES" dirty="0"/>
          </a:p>
        </p:txBody>
      </p:sp>
      <p:sp>
        <p:nvSpPr>
          <p:cNvPr id="6" name="Marcador de contenido 5">
            <a:extLst>
              <a:ext uri="{FF2B5EF4-FFF2-40B4-BE49-F238E27FC236}">
                <a16:creationId xmlns:a16="http://schemas.microsoft.com/office/drawing/2014/main" id="{A76C4C24-2155-41FB-B885-FB433D2C6C7C}"/>
              </a:ext>
            </a:extLst>
          </p:cNvPr>
          <p:cNvSpPr>
            <a:spLocks noGrp="1"/>
          </p:cNvSpPr>
          <p:nvPr>
            <p:ph idx="14"/>
          </p:nvPr>
        </p:nvSpPr>
        <p:spPr/>
        <p:txBody>
          <a:bodyPr/>
          <a:lstStyle/>
          <a:p>
            <a:pPr marL="0" indent="0">
              <a:buNone/>
            </a:pPr>
            <a:r>
              <a:rPr lang="gl-ES" dirty="0"/>
              <a:t>Os </a:t>
            </a:r>
            <a:r>
              <a:rPr lang="gl-ES" b="1" dirty="0" err="1"/>
              <a:t>minoristas</a:t>
            </a:r>
            <a:r>
              <a:rPr lang="gl-ES" dirty="0"/>
              <a:t> son os que </a:t>
            </a:r>
            <a:r>
              <a:rPr lang="gl-ES" b="1" dirty="0"/>
              <a:t>venden directamente ao consumidor final</a:t>
            </a:r>
            <a:r>
              <a:rPr lang="gl-ES" dirty="0"/>
              <a:t>, normalmente en pequenas cantidades. Son os comercios que coñecemos habitualmente: supermercados, tendas de roupa, farmacias, etc. Actúan como último paso na cadea de distribución.</a:t>
            </a:r>
            <a:endParaRPr lang="es-ES" dirty="0"/>
          </a:p>
        </p:txBody>
      </p:sp>
      <p:sp>
        <p:nvSpPr>
          <p:cNvPr id="4" name="Marcador de número de diapositiva 3">
            <a:extLst>
              <a:ext uri="{FF2B5EF4-FFF2-40B4-BE49-F238E27FC236}">
                <a16:creationId xmlns:a16="http://schemas.microsoft.com/office/drawing/2014/main" id="{2A0490A8-D644-4EBF-B015-B85DB6755D2E}"/>
              </a:ext>
            </a:extLst>
          </p:cNvPr>
          <p:cNvSpPr>
            <a:spLocks noGrp="1"/>
          </p:cNvSpPr>
          <p:nvPr>
            <p:ph type="sldNum" sz="quarter" idx="12"/>
          </p:nvPr>
        </p:nvSpPr>
        <p:spPr/>
        <p:txBody>
          <a:bodyPr/>
          <a:lstStyle/>
          <a:p>
            <a:fld id="{CA8D9AD5-F248-4919-864A-CFD76CC027D6}" type="slidenum">
              <a:rPr lang="en-US" smtClean="0"/>
              <a:pPr/>
              <a:t>36</a:t>
            </a:fld>
            <a:endParaRPr lang="en-US" dirty="0"/>
          </a:p>
        </p:txBody>
      </p:sp>
    </p:spTree>
    <p:extLst>
      <p:ext uri="{BB962C8B-B14F-4D97-AF65-F5344CB8AC3E}">
        <p14:creationId xmlns:p14="http://schemas.microsoft.com/office/powerpoint/2010/main" val="143810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610E399-F5D1-44B7-9570-0F830A31204B}"/>
              </a:ext>
            </a:extLst>
          </p:cNvPr>
          <p:cNvSpPr>
            <a:spLocks noGrp="1"/>
          </p:cNvSpPr>
          <p:nvPr>
            <p:ph type="title"/>
          </p:nvPr>
        </p:nvSpPr>
        <p:spPr/>
        <p:txBody>
          <a:bodyPr/>
          <a:lstStyle/>
          <a:p>
            <a:r>
              <a:rPr lang="es-ES" dirty="0" err="1"/>
              <a:t>actividade</a:t>
            </a:r>
            <a:endParaRPr lang="es-ES" dirty="0"/>
          </a:p>
        </p:txBody>
      </p:sp>
      <p:sp>
        <p:nvSpPr>
          <p:cNvPr id="7" name="Marcador de contenido 6">
            <a:extLst>
              <a:ext uri="{FF2B5EF4-FFF2-40B4-BE49-F238E27FC236}">
                <a16:creationId xmlns:a16="http://schemas.microsoft.com/office/drawing/2014/main" id="{7DC50F72-514B-49AE-AE8B-38B8A5F4E150}"/>
              </a:ext>
            </a:extLst>
          </p:cNvPr>
          <p:cNvSpPr>
            <a:spLocks noGrp="1"/>
          </p:cNvSpPr>
          <p:nvPr>
            <p:ph idx="16"/>
          </p:nvPr>
        </p:nvSpPr>
        <p:spPr/>
        <p:txBody>
          <a:bodyPr/>
          <a:lstStyle/>
          <a:p>
            <a:pPr marL="0" indent="0">
              <a:buNone/>
            </a:pPr>
            <a:r>
              <a:rPr lang="es-ES" dirty="0"/>
              <a:t>Intenta </a:t>
            </a:r>
            <a:r>
              <a:rPr lang="es-ES" dirty="0" err="1"/>
              <a:t>adiviñar</a:t>
            </a:r>
            <a:r>
              <a:rPr lang="es-ES" dirty="0"/>
              <a:t> o </a:t>
            </a:r>
            <a:r>
              <a:rPr lang="es-ES" dirty="0" err="1"/>
              <a:t>prezo</a:t>
            </a:r>
            <a:r>
              <a:rPr lang="es-ES" dirty="0"/>
              <a:t> de varios productos</a:t>
            </a:r>
          </a:p>
        </p:txBody>
      </p:sp>
      <p:sp>
        <p:nvSpPr>
          <p:cNvPr id="6" name="Marcador de contenido 5">
            <a:extLst>
              <a:ext uri="{FF2B5EF4-FFF2-40B4-BE49-F238E27FC236}">
                <a16:creationId xmlns:a16="http://schemas.microsoft.com/office/drawing/2014/main" id="{3D1857C5-E047-4B55-A386-F5CA7AC3F6DD}"/>
              </a:ext>
            </a:extLst>
          </p:cNvPr>
          <p:cNvSpPr>
            <a:spLocks noGrp="1"/>
          </p:cNvSpPr>
          <p:nvPr>
            <p:ph idx="14"/>
          </p:nvPr>
        </p:nvSpPr>
        <p:spPr/>
        <p:txBody>
          <a:bodyPr/>
          <a:lstStyle/>
          <a:p>
            <a:r>
              <a:rPr lang="es-ES" dirty="0">
                <a:hlinkClick r:id="rId2"/>
              </a:rPr>
              <a:t>https://view.genially.com/649bfece9bf34d001b925ca4/interactive-content-el-precio-justo</a:t>
            </a:r>
            <a:endParaRPr lang="es-ES" dirty="0"/>
          </a:p>
          <a:p>
            <a:endParaRPr lang="es-ES" dirty="0"/>
          </a:p>
        </p:txBody>
      </p:sp>
      <p:sp>
        <p:nvSpPr>
          <p:cNvPr id="4" name="Marcador de número de diapositiva 3">
            <a:extLst>
              <a:ext uri="{FF2B5EF4-FFF2-40B4-BE49-F238E27FC236}">
                <a16:creationId xmlns:a16="http://schemas.microsoft.com/office/drawing/2014/main" id="{0DCAF613-B383-48C9-A0D8-07BA5E60CD3D}"/>
              </a:ext>
            </a:extLst>
          </p:cNvPr>
          <p:cNvSpPr>
            <a:spLocks noGrp="1"/>
          </p:cNvSpPr>
          <p:nvPr>
            <p:ph type="sldNum" sz="quarter" idx="12"/>
          </p:nvPr>
        </p:nvSpPr>
        <p:spPr/>
        <p:txBody>
          <a:bodyPr/>
          <a:lstStyle/>
          <a:p>
            <a:fld id="{CA8D9AD5-F248-4919-864A-CFD76CC027D6}" type="slidenum">
              <a:rPr lang="en-US" smtClean="0"/>
              <a:pPr/>
              <a:t>37</a:t>
            </a:fld>
            <a:endParaRPr lang="en-US" dirty="0"/>
          </a:p>
        </p:txBody>
      </p:sp>
    </p:spTree>
    <p:extLst>
      <p:ext uri="{BB962C8B-B14F-4D97-AF65-F5344CB8AC3E}">
        <p14:creationId xmlns:p14="http://schemas.microsoft.com/office/powerpoint/2010/main" val="317313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C48FD7-427C-4805-B49C-5FFC9598EA75}"/>
              </a:ext>
            </a:extLst>
          </p:cNvPr>
          <p:cNvSpPr>
            <a:spLocks noGrp="1"/>
          </p:cNvSpPr>
          <p:nvPr>
            <p:ph type="title"/>
          </p:nvPr>
        </p:nvSpPr>
        <p:spPr/>
        <p:txBody>
          <a:bodyPr/>
          <a:lstStyle/>
          <a:p>
            <a:r>
              <a:rPr lang="gl-ES" dirty="0"/>
              <a:t>Compras en liña: vantaxes e riscos</a:t>
            </a:r>
            <a:endParaRPr lang="es-ES" dirty="0"/>
          </a:p>
        </p:txBody>
      </p:sp>
      <p:sp>
        <p:nvSpPr>
          <p:cNvPr id="3" name="Marcador de contenido 2">
            <a:extLst>
              <a:ext uri="{FF2B5EF4-FFF2-40B4-BE49-F238E27FC236}">
                <a16:creationId xmlns:a16="http://schemas.microsoft.com/office/drawing/2014/main" id="{836BAA79-BAD6-40B9-A018-356436A9E569}"/>
              </a:ext>
            </a:extLst>
          </p:cNvPr>
          <p:cNvSpPr>
            <a:spLocks noGrp="1"/>
          </p:cNvSpPr>
          <p:nvPr>
            <p:ph idx="14"/>
          </p:nvPr>
        </p:nvSpPr>
        <p:spPr>
          <a:xfrm>
            <a:off x="530352" y="2971800"/>
            <a:ext cx="11045952" cy="2971800"/>
          </a:xfrm>
        </p:spPr>
        <p:txBody>
          <a:bodyPr>
            <a:normAutofit fontScale="92500" lnSpcReduction="20000"/>
          </a:bodyPr>
          <a:lstStyle/>
          <a:p>
            <a:pPr marL="0" indent="0">
              <a:buNone/>
            </a:pPr>
            <a:r>
              <a:rPr lang="pt-BR" dirty="0" err="1"/>
              <a:t>Cando</a:t>
            </a:r>
            <a:r>
              <a:rPr lang="pt-BR" dirty="0"/>
              <a:t> compramos por internet, o prezo que vemos </a:t>
            </a:r>
            <a:r>
              <a:rPr lang="pt-BR" dirty="0" err="1"/>
              <a:t>dun</a:t>
            </a:r>
            <a:r>
              <a:rPr lang="pt-BR" dirty="0"/>
              <a:t> produto non sempre é o mesmo para todas as </a:t>
            </a:r>
            <a:r>
              <a:rPr lang="pt-BR" dirty="0" err="1"/>
              <a:t>persoas</a:t>
            </a:r>
            <a:r>
              <a:rPr lang="pt-BR" dirty="0"/>
              <a:t>. </a:t>
            </a:r>
            <a:r>
              <a:rPr lang="pt-BR" dirty="0" err="1"/>
              <a:t>Existen</a:t>
            </a:r>
            <a:r>
              <a:rPr lang="pt-BR" dirty="0"/>
              <a:t> </a:t>
            </a:r>
            <a:r>
              <a:rPr lang="pt-BR" dirty="0" err="1"/>
              <a:t>varios</a:t>
            </a:r>
            <a:r>
              <a:rPr lang="pt-BR" dirty="0"/>
              <a:t> </a:t>
            </a:r>
            <a:r>
              <a:rPr lang="pt-BR" dirty="0" err="1"/>
              <a:t>factores</a:t>
            </a:r>
            <a:r>
              <a:rPr lang="pt-BR" dirty="0"/>
              <a:t> que </a:t>
            </a:r>
            <a:r>
              <a:rPr lang="pt-BR" dirty="0" err="1"/>
              <a:t>inflúen</a:t>
            </a:r>
            <a:r>
              <a:rPr lang="pt-BR" dirty="0"/>
              <a:t> no </a:t>
            </a:r>
            <a:r>
              <a:rPr lang="pt-BR" b="1" dirty="0"/>
              <a:t>prezo final que pagamos</a:t>
            </a:r>
            <a:r>
              <a:rPr lang="pt-BR" dirty="0"/>
              <a:t>, e é importante </a:t>
            </a:r>
            <a:r>
              <a:rPr lang="pt-BR" dirty="0" err="1"/>
              <a:t>coñecelos</a:t>
            </a:r>
            <a:r>
              <a:rPr lang="pt-BR" dirty="0"/>
              <a:t> para </a:t>
            </a:r>
            <a:r>
              <a:rPr lang="pt-BR" dirty="0" err="1"/>
              <a:t>facer</a:t>
            </a:r>
            <a:r>
              <a:rPr lang="pt-BR" dirty="0"/>
              <a:t> </a:t>
            </a:r>
            <a:r>
              <a:rPr lang="pt-BR" dirty="0" err="1"/>
              <a:t>un</a:t>
            </a:r>
            <a:r>
              <a:rPr lang="pt-BR" dirty="0"/>
              <a:t> consumo </a:t>
            </a:r>
            <a:r>
              <a:rPr lang="pt-BR" dirty="0" err="1"/>
              <a:t>máis</a:t>
            </a:r>
            <a:r>
              <a:rPr lang="pt-BR" dirty="0"/>
              <a:t> consciente e informado.</a:t>
            </a:r>
          </a:p>
          <a:p>
            <a:pPr marL="0" indent="0">
              <a:buNone/>
            </a:pPr>
            <a:endParaRPr lang="pt-BR" dirty="0"/>
          </a:p>
          <a:p>
            <a:pPr marL="0" indent="0">
              <a:buNone/>
            </a:pPr>
            <a:r>
              <a:rPr lang="pt-BR" b="1" dirty="0"/>
              <a:t>1. </a:t>
            </a:r>
            <a:r>
              <a:rPr lang="pt-BR" b="1" dirty="0" err="1"/>
              <a:t>Comparación</a:t>
            </a:r>
            <a:r>
              <a:rPr lang="pt-BR" b="1" dirty="0"/>
              <a:t> de </a:t>
            </a:r>
            <a:r>
              <a:rPr lang="pt-BR" b="1" dirty="0" err="1"/>
              <a:t>prezos</a:t>
            </a:r>
            <a:endParaRPr lang="pt-BR" b="1" dirty="0"/>
          </a:p>
          <a:p>
            <a:r>
              <a:rPr lang="pt-BR" dirty="0"/>
              <a:t>O mesmo produto pode ter </a:t>
            </a:r>
            <a:r>
              <a:rPr lang="pt-BR" b="1" dirty="0" err="1"/>
              <a:t>prezos</a:t>
            </a:r>
            <a:r>
              <a:rPr lang="pt-BR" b="1" dirty="0"/>
              <a:t> distintos</a:t>
            </a:r>
            <a:r>
              <a:rPr lang="pt-BR" dirty="0"/>
              <a:t> segundo a tenda, o país, a oferta </a:t>
            </a:r>
            <a:r>
              <a:rPr lang="pt-BR" dirty="0" err="1"/>
              <a:t>dispoñible</a:t>
            </a:r>
            <a:r>
              <a:rPr lang="pt-BR" dirty="0"/>
              <a:t> ou mesmo o momento do </a:t>
            </a:r>
            <a:r>
              <a:rPr lang="pt-BR" dirty="0" err="1"/>
              <a:t>día</a:t>
            </a:r>
            <a:r>
              <a:rPr lang="pt-BR" dirty="0"/>
              <a:t>. Por </a:t>
            </a:r>
            <a:r>
              <a:rPr lang="pt-BR" dirty="0" err="1"/>
              <a:t>iso</a:t>
            </a:r>
            <a:r>
              <a:rPr lang="pt-BR" dirty="0"/>
              <a:t> é importante </a:t>
            </a:r>
            <a:r>
              <a:rPr lang="pt-BR" b="1" dirty="0"/>
              <a:t>comparar entre varias webs</a:t>
            </a:r>
            <a:r>
              <a:rPr lang="pt-BR" dirty="0"/>
              <a:t> antes de </a:t>
            </a:r>
            <a:r>
              <a:rPr lang="pt-BR" dirty="0" err="1"/>
              <a:t>facer</a:t>
            </a:r>
            <a:r>
              <a:rPr lang="pt-BR" dirty="0"/>
              <a:t> unha compra. Hai buscadores específicos que </a:t>
            </a:r>
            <a:r>
              <a:rPr lang="pt-BR" dirty="0" err="1"/>
              <a:t>axudan</a:t>
            </a:r>
            <a:r>
              <a:rPr lang="pt-BR" dirty="0"/>
              <a:t> a </a:t>
            </a:r>
            <a:r>
              <a:rPr lang="pt-BR" dirty="0" err="1"/>
              <a:t>facer</a:t>
            </a:r>
            <a:r>
              <a:rPr lang="pt-BR" dirty="0"/>
              <a:t> esta </a:t>
            </a:r>
            <a:r>
              <a:rPr lang="pt-BR" dirty="0" err="1"/>
              <a:t>comparación</a:t>
            </a:r>
            <a:r>
              <a:rPr lang="pt-BR" dirty="0"/>
              <a:t> de forma automática.</a:t>
            </a:r>
          </a:p>
          <a:p>
            <a:pPr marL="0" indent="0">
              <a:buNone/>
            </a:pPr>
            <a:r>
              <a:rPr lang="pt-BR" b="1" dirty="0"/>
              <a:t>2. Gastos de </a:t>
            </a:r>
            <a:r>
              <a:rPr lang="pt-BR" b="1" dirty="0" err="1"/>
              <a:t>envío</a:t>
            </a:r>
            <a:endParaRPr lang="pt-BR" b="1" dirty="0"/>
          </a:p>
          <a:p>
            <a:r>
              <a:rPr lang="pt-BR" dirty="0"/>
              <a:t>Moitas </a:t>
            </a:r>
            <a:r>
              <a:rPr lang="pt-BR" dirty="0" err="1"/>
              <a:t>veces</a:t>
            </a:r>
            <a:r>
              <a:rPr lang="pt-BR" dirty="0"/>
              <a:t>, </a:t>
            </a:r>
            <a:r>
              <a:rPr lang="pt-BR" dirty="0" err="1"/>
              <a:t>un</a:t>
            </a:r>
            <a:r>
              <a:rPr lang="pt-BR" dirty="0"/>
              <a:t> produto parece barato, pero </a:t>
            </a:r>
            <a:r>
              <a:rPr lang="pt-BR" dirty="0" err="1"/>
              <a:t>cando</a:t>
            </a:r>
            <a:r>
              <a:rPr lang="pt-BR" dirty="0"/>
              <a:t> </a:t>
            </a:r>
            <a:r>
              <a:rPr lang="pt-BR" dirty="0" err="1"/>
              <a:t>engadimos</a:t>
            </a:r>
            <a:r>
              <a:rPr lang="pt-BR" dirty="0"/>
              <a:t> os </a:t>
            </a:r>
            <a:r>
              <a:rPr lang="pt-BR" b="1" dirty="0"/>
              <a:t>gastos de </a:t>
            </a:r>
            <a:r>
              <a:rPr lang="pt-BR" b="1" dirty="0" err="1"/>
              <a:t>envío</a:t>
            </a:r>
            <a:r>
              <a:rPr lang="pt-BR" dirty="0"/>
              <a:t>, o prezo final aumenta </a:t>
            </a:r>
            <a:r>
              <a:rPr lang="pt-BR" dirty="0" err="1"/>
              <a:t>moito</a:t>
            </a:r>
            <a:r>
              <a:rPr lang="pt-BR" dirty="0"/>
              <a:t>. Algunhas tendas </a:t>
            </a:r>
            <a:r>
              <a:rPr lang="pt-BR" dirty="0" err="1"/>
              <a:t>ofrecen</a:t>
            </a:r>
            <a:r>
              <a:rPr lang="pt-BR" dirty="0"/>
              <a:t> </a:t>
            </a:r>
            <a:r>
              <a:rPr lang="pt-BR" dirty="0" err="1"/>
              <a:t>envío</a:t>
            </a:r>
            <a:r>
              <a:rPr lang="pt-BR" dirty="0"/>
              <a:t> </a:t>
            </a:r>
            <a:r>
              <a:rPr lang="pt-BR" dirty="0" err="1"/>
              <a:t>gratuíto</a:t>
            </a:r>
            <a:r>
              <a:rPr lang="pt-BR" dirty="0"/>
              <a:t>, </a:t>
            </a:r>
            <a:r>
              <a:rPr lang="pt-BR" dirty="0" err="1"/>
              <a:t>mentres</a:t>
            </a:r>
            <a:r>
              <a:rPr lang="pt-BR" dirty="0"/>
              <a:t> que outras </a:t>
            </a:r>
            <a:r>
              <a:rPr lang="pt-BR" dirty="0" err="1"/>
              <a:t>cobran</a:t>
            </a:r>
            <a:r>
              <a:rPr lang="pt-BR" dirty="0"/>
              <a:t> segundo a distancia, o peso ou a </a:t>
            </a:r>
            <a:r>
              <a:rPr lang="pt-BR" dirty="0" err="1"/>
              <a:t>urxencia</a:t>
            </a:r>
            <a:r>
              <a:rPr lang="pt-BR" dirty="0"/>
              <a:t> da entrega. É fundamental revisar este custo antes de confirmar a compra.</a:t>
            </a:r>
          </a:p>
          <a:p>
            <a:pPr marL="0" indent="0">
              <a:buNone/>
            </a:pPr>
            <a:endParaRPr lang="pt-BR" dirty="0"/>
          </a:p>
          <a:p>
            <a:pPr marL="0" indent="0">
              <a:buNone/>
            </a:pPr>
            <a:endParaRPr lang="es-ES" dirty="0"/>
          </a:p>
        </p:txBody>
      </p:sp>
      <p:sp>
        <p:nvSpPr>
          <p:cNvPr id="4" name="Marcador de número de diapositiva 3">
            <a:extLst>
              <a:ext uri="{FF2B5EF4-FFF2-40B4-BE49-F238E27FC236}">
                <a16:creationId xmlns:a16="http://schemas.microsoft.com/office/drawing/2014/main" id="{45DBDD78-BE52-4486-B34B-E7028EBA9867}"/>
              </a:ext>
            </a:extLst>
          </p:cNvPr>
          <p:cNvSpPr>
            <a:spLocks noGrp="1"/>
          </p:cNvSpPr>
          <p:nvPr>
            <p:ph type="sldNum" sz="quarter" idx="12"/>
          </p:nvPr>
        </p:nvSpPr>
        <p:spPr/>
        <p:txBody>
          <a:bodyPr/>
          <a:lstStyle/>
          <a:p>
            <a:fld id="{CA8D9AD5-F248-4919-864A-CFD76CC027D6}" type="slidenum">
              <a:rPr lang="en-US" smtClean="0"/>
              <a:pPr/>
              <a:t>38</a:t>
            </a:fld>
            <a:endParaRPr lang="en-US" dirty="0"/>
          </a:p>
        </p:txBody>
      </p:sp>
    </p:spTree>
    <p:extLst>
      <p:ext uri="{BB962C8B-B14F-4D97-AF65-F5344CB8AC3E}">
        <p14:creationId xmlns:p14="http://schemas.microsoft.com/office/powerpoint/2010/main" val="92972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C48FD7-427C-4805-B49C-5FFC9598EA75}"/>
              </a:ext>
            </a:extLst>
          </p:cNvPr>
          <p:cNvSpPr>
            <a:spLocks noGrp="1"/>
          </p:cNvSpPr>
          <p:nvPr>
            <p:ph type="title"/>
          </p:nvPr>
        </p:nvSpPr>
        <p:spPr/>
        <p:txBody>
          <a:bodyPr/>
          <a:lstStyle/>
          <a:p>
            <a:r>
              <a:rPr lang="gl-ES" dirty="0"/>
              <a:t>Compras en liña: vantaxes e riscos</a:t>
            </a:r>
            <a:endParaRPr lang="es-ES" dirty="0"/>
          </a:p>
        </p:txBody>
      </p:sp>
      <p:sp>
        <p:nvSpPr>
          <p:cNvPr id="3" name="Marcador de contenido 2">
            <a:extLst>
              <a:ext uri="{FF2B5EF4-FFF2-40B4-BE49-F238E27FC236}">
                <a16:creationId xmlns:a16="http://schemas.microsoft.com/office/drawing/2014/main" id="{836BAA79-BAD6-40B9-A018-356436A9E569}"/>
              </a:ext>
            </a:extLst>
          </p:cNvPr>
          <p:cNvSpPr>
            <a:spLocks noGrp="1"/>
          </p:cNvSpPr>
          <p:nvPr>
            <p:ph idx="14"/>
          </p:nvPr>
        </p:nvSpPr>
        <p:spPr>
          <a:xfrm>
            <a:off x="417576" y="2590800"/>
            <a:ext cx="11356848" cy="3505200"/>
          </a:xfrm>
        </p:spPr>
        <p:txBody>
          <a:bodyPr>
            <a:normAutofit/>
          </a:bodyPr>
          <a:lstStyle/>
          <a:p>
            <a:pPr marL="0" indent="0">
              <a:buNone/>
            </a:pPr>
            <a:r>
              <a:rPr lang="pt-BR" sz="1400" b="1" dirty="0"/>
              <a:t>3. </a:t>
            </a:r>
            <a:r>
              <a:rPr lang="pt-BR" sz="1400" b="1" dirty="0" err="1"/>
              <a:t>Localización</a:t>
            </a:r>
            <a:r>
              <a:rPr lang="pt-BR" sz="1400" b="1" dirty="0"/>
              <a:t> </a:t>
            </a:r>
            <a:r>
              <a:rPr lang="pt-BR" sz="1400" b="1" dirty="0" err="1"/>
              <a:t>xeográfica</a:t>
            </a:r>
            <a:endParaRPr lang="pt-BR" sz="1400" b="1" dirty="0"/>
          </a:p>
          <a:p>
            <a:r>
              <a:rPr lang="pt-BR" sz="1400" dirty="0"/>
              <a:t>O </a:t>
            </a:r>
            <a:r>
              <a:rPr lang="pt-BR" sz="1400" b="1" dirty="0"/>
              <a:t>país ou </a:t>
            </a:r>
            <a:r>
              <a:rPr lang="pt-BR" sz="1400" b="1" dirty="0" err="1"/>
              <a:t>rexión</a:t>
            </a:r>
            <a:r>
              <a:rPr lang="pt-BR" sz="1400" b="1" dirty="0"/>
              <a:t> desde o que </a:t>
            </a:r>
            <a:r>
              <a:rPr lang="pt-BR" sz="1400" b="1" dirty="0" err="1"/>
              <a:t>accedemos</a:t>
            </a:r>
            <a:r>
              <a:rPr lang="pt-BR" sz="1400" dirty="0"/>
              <a:t> á </a:t>
            </a:r>
            <a:r>
              <a:rPr lang="pt-BR" sz="1400" dirty="0" err="1"/>
              <a:t>páxina</a:t>
            </a:r>
            <a:r>
              <a:rPr lang="pt-BR" sz="1400" dirty="0"/>
              <a:t> </a:t>
            </a:r>
            <a:r>
              <a:rPr lang="pt-BR" sz="1400" dirty="0" err="1"/>
              <a:t>tamén</a:t>
            </a:r>
            <a:r>
              <a:rPr lang="pt-BR" sz="1400" dirty="0"/>
              <a:t> pode </a:t>
            </a:r>
            <a:r>
              <a:rPr lang="pt-BR" sz="1400" dirty="0" err="1"/>
              <a:t>influír</a:t>
            </a:r>
            <a:r>
              <a:rPr lang="pt-BR" sz="1400" dirty="0"/>
              <a:t> nos </a:t>
            </a:r>
            <a:r>
              <a:rPr lang="pt-BR" sz="1400" dirty="0" err="1"/>
              <a:t>prezos</a:t>
            </a:r>
            <a:r>
              <a:rPr lang="pt-BR" sz="1400" dirty="0"/>
              <a:t> que vemos. Algunhas webs </a:t>
            </a:r>
            <a:r>
              <a:rPr lang="pt-BR" sz="1400" dirty="0" err="1"/>
              <a:t>detectan</a:t>
            </a:r>
            <a:r>
              <a:rPr lang="pt-BR" sz="1400" dirty="0"/>
              <a:t> automaticamente a </a:t>
            </a:r>
            <a:r>
              <a:rPr lang="pt-BR" sz="1400" dirty="0" err="1"/>
              <a:t>nosa</a:t>
            </a:r>
            <a:r>
              <a:rPr lang="pt-BR" sz="1400" dirty="0"/>
              <a:t> </a:t>
            </a:r>
            <a:r>
              <a:rPr lang="pt-BR" sz="1400" dirty="0" err="1"/>
              <a:t>localización</a:t>
            </a:r>
            <a:r>
              <a:rPr lang="pt-BR" sz="1400" dirty="0"/>
              <a:t> e </a:t>
            </a:r>
            <a:r>
              <a:rPr lang="pt-BR" sz="1400" b="1" dirty="0" err="1"/>
              <a:t>adaptan</a:t>
            </a:r>
            <a:r>
              <a:rPr lang="pt-BR" sz="1400" b="1" dirty="0"/>
              <a:t> os </a:t>
            </a:r>
            <a:r>
              <a:rPr lang="pt-BR" sz="1400" b="1" dirty="0" err="1"/>
              <a:t>prezos</a:t>
            </a:r>
            <a:r>
              <a:rPr lang="pt-BR" sz="1400" dirty="0"/>
              <a:t>, os impostos (como o IVE) ou o idioma. </a:t>
            </a:r>
            <a:r>
              <a:rPr lang="pt-BR" sz="1400" dirty="0" err="1"/>
              <a:t>Tamén</a:t>
            </a:r>
            <a:r>
              <a:rPr lang="pt-BR" sz="1400" dirty="0"/>
              <a:t> pode variar a </a:t>
            </a:r>
            <a:r>
              <a:rPr lang="pt-BR" sz="1400" dirty="0" err="1"/>
              <a:t>dispoñibilidade</a:t>
            </a:r>
            <a:r>
              <a:rPr lang="pt-BR" sz="1400" dirty="0"/>
              <a:t> de certos produtos.</a:t>
            </a:r>
          </a:p>
          <a:p>
            <a:pPr marL="0" indent="0">
              <a:buNone/>
            </a:pPr>
            <a:r>
              <a:rPr lang="pt-BR" sz="1400" b="1" dirty="0"/>
              <a:t>4. Cookies</a:t>
            </a:r>
          </a:p>
          <a:p>
            <a:r>
              <a:rPr lang="pt-BR" sz="1400" dirty="0"/>
              <a:t>As </a:t>
            </a:r>
            <a:r>
              <a:rPr lang="pt-BR" sz="1400" b="1" dirty="0"/>
              <a:t>cookies</a:t>
            </a:r>
            <a:r>
              <a:rPr lang="pt-BR" sz="1400" dirty="0"/>
              <a:t> </a:t>
            </a:r>
            <a:r>
              <a:rPr lang="pt-BR" sz="1400" dirty="0" err="1"/>
              <a:t>son</a:t>
            </a:r>
            <a:r>
              <a:rPr lang="pt-BR" sz="1400" dirty="0"/>
              <a:t> pequenos ficheiros que as </a:t>
            </a:r>
            <a:r>
              <a:rPr lang="pt-BR" sz="1400" dirty="0" err="1"/>
              <a:t>páxinas</a:t>
            </a:r>
            <a:r>
              <a:rPr lang="pt-BR" sz="1400" dirty="0"/>
              <a:t> web </a:t>
            </a:r>
            <a:r>
              <a:rPr lang="pt-BR" sz="1400" dirty="0" err="1"/>
              <a:t>gardan</a:t>
            </a:r>
            <a:r>
              <a:rPr lang="pt-BR" sz="1400" dirty="0"/>
              <a:t> no </a:t>
            </a:r>
            <a:r>
              <a:rPr lang="pt-BR" sz="1400" dirty="0" err="1"/>
              <a:t>noso</a:t>
            </a:r>
            <a:r>
              <a:rPr lang="pt-BR" sz="1400" dirty="0"/>
              <a:t> dispositivo para lembrar </a:t>
            </a:r>
            <a:r>
              <a:rPr lang="pt-BR" sz="1400" dirty="0" err="1"/>
              <a:t>información</a:t>
            </a:r>
            <a:r>
              <a:rPr lang="pt-BR" sz="1400" dirty="0"/>
              <a:t> sobre nós: o que buscamos, o que compramos, o tempo que </a:t>
            </a:r>
            <a:r>
              <a:rPr lang="pt-BR" sz="1400" dirty="0" err="1"/>
              <a:t>pasamos</a:t>
            </a:r>
            <a:r>
              <a:rPr lang="pt-BR" sz="1400" dirty="0"/>
              <a:t> na </a:t>
            </a:r>
            <a:r>
              <a:rPr lang="pt-BR" sz="1400" dirty="0" err="1"/>
              <a:t>páxina</a:t>
            </a:r>
            <a:r>
              <a:rPr lang="pt-BR" sz="1400" dirty="0"/>
              <a:t>... </a:t>
            </a:r>
            <a:r>
              <a:rPr lang="pt-BR" sz="1400" dirty="0" err="1"/>
              <a:t>Grazas</a:t>
            </a:r>
            <a:r>
              <a:rPr lang="pt-BR" sz="1400" dirty="0"/>
              <a:t> ás cookies, as webs </a:t>
            </a:r>
            <a:r>
              <a:rPr lang="pt-BR" sz="1400" dirty="0" err="1"/>
              <a:t>poden</a:t>
            </a:r>
            <a:r>
              <a:rPr lang="pt-BR" sz="1400" dirty="0"/>
              <a:t> </a:t>
            </a:r>
            <a:r>
              <a:rPr lang="pt-BR" sz="1400" b="1" dirty="0"/>
              <a:t>personalizar a experiencia de compra</a:t>
            </a:r>
            <a:r>
              <a:rPr lang="pt-BR" sz="1400" dirty="0"/>
              <a:t>, pero </a:t>
            </a:r>
            <a:r>
              <a:rPr lang="pt-BR" sz="1400" dirty="0" err="1"/>
              <a:t>tamén</a:t>
            </a:r>
            <a:r>
              <a:rPr lang="pt-BR" sz="1400" dirty="0"/>
              <a:t> </a:t>
            </a:r>
            <a:r>
              <a:rPr lang="pt-BR" sz="1400" b="1" dirty="0"/>
              <a:t>adaptar os </a:t>
            </a:r>
            <a:r>
              <a:rPr lang="pt-BR" sz="1400" b="1" dirty="0" err="1"/>
              <a:t>prezos</a:t>
            </a:r>
            <a:r>
              <a:rPr lang="pt-BR" sz="1400" dirty="0"/>
              <a:t> segundo o </a:t>
            </a:r>
            <a:r>
              <a:rPr lang="pt-BR" sz="1400" dirty="0" err="1"/>
              <a:t>noso</a:t>
            </a:r>
            <a:r>
              <a:rPr lang="pt-BR" sz="1400" dirty="0"/>
              <a:t> perfil ou </a:t>
            </a:r>
            <a:r>
              <a:rPr lang="pt-BR" sz="1400" dirty="0" err="1"/>
              <a:t>intereses</a:t>
            </a:r>
            <a:r>
              <a:rPr lang="pt-BR" sz="1400" dirty="0"/>
              <a:t>.</a:t>
            </a:r>
          </a:p>
          <a:p>
            <a:pPr marL="0" indent="0">
              <a:buNone/>
            </a:pPr>
            <a:r>
              <a:rPr lang="pt-BR" sz="1400" b="1" dirty="0"/>
              <a:t>5. </a:t>
            </a:r>
            <a:r>
              <a:rPr lang="pt-BR" sz="1400" b="1" dirty="0" err="1"/>
              <a:t>Personalización</a:t>
            </a:r>
            <a:r>
              <a:rPr lang="pt-BR" sz="1400" b="1" dirty="0"/>
              <a:t> de </a:t>
            </a:r>
            <a:r>
              <a:rPr lang="pt-BR" sz="1400" b="1" dirty="0" err="1"/>
              <a:t>prezos</a:t>
            </a:r>
            <a:endParaRPr lang="pt-BR" sz="1400" b="1" dirty="0"/>
          </a:p>
          <a:p>
            <a:r>
              <a:rPr lang="pt-BR" sz="1400" dirty="0"/>
              <a:t>A </a:t>
            </a:r>
            <a:r>
              <a:rPr lang="pt-BR" sz="1400" b="1" dirty="0" err="1"/>
              <a:t>personalización</a:t>
            </a:r>
            <a:r>
              <a:rPr lang="pt-BR" sz="1400" b="1" dirty="0"/>
              <a:t> de </a:t>
            </a:r>
            <a:r>
              <a:rPr lang="pt-BR" sz="1400" b="1" dirty="0" err="1"/>
              <a:t>prezos</a:t>
            </a:r>
            <a:r>
              <a:rPr lang="pt-BR" sz="1400" dirty="0"/>
              <a:t> ocorre </a:t>
            </a:r>
            <a:r>
              <a:rPr lang="pt-BR" sz="1400" dirty="0" err="1"/>
              <a:t>cando</a:t>
            </a:r>
            <a:r>
              <a:rPr lang="pt-BR" sz="1400" dirty="0"/>
              <a:t> unha web mostra </a:t>
            </a:r>
            <a:r>
              <a:rPr lang="pt-BR" sz="1400" b="1" dirty="0" err="1"/>
              <a:t>un</a:t>
            </a:r>
            <a:r>
              <a:rPr lang="pt-BR" sz="1400" b="1" dirty="0"/>
              <a:t> prezo distinto para o mesmo produto</a:t>
            </a:r>
            <a:r>
              <a:rPr lang="pt-BR" sz="1400" dirty="0"/>
              <a:t> segundo </a:t>
            </a:r>
            <a:r>
              <a:rPr lang="pt-BR" sz="1400" dirty="0" err="1"/>
              <a:t>quen</a:t>
            </a:r>
            <a:r>
              <a:rPr lang="pt-BR" sz="1400" dirty="0"/>
              <a:t> sexas, onde vivas ou como navegues. Por exemplo, se unha </a:t>
            </a:r>
            <a:r>
              <a:rPr lang="pt-BR" sz="1400" dirty="0" err="1"/>
              <a:t>persoa</a:t>
            </a:r>
            <a:r>
              <a:rPr lang="pt-BR" sz="1400" dirty="0"/>
              <a:t> busca </a:t>
            </a:r>
            <a:r>
              <a:rPr lang="pt-BR" sz="1400" dirty="0" err="1"/>
              <a:t>moito</a:t>
            </a:r>
            <a:r>
              <a:rPr lang="pt-BR" sz="1400" dirty="0"/>
              <a:t> </a:t>
            </a:r>
            <a:r>
              <a:rPr lang="pt-BR" sz="1400" dirty="0" err="1"/>
              <a:t>un</a:t>
            </a:r>
            <a:r>
              <a:rPr lang="pt-BR" sz="1400" dirty="0"/>
              <a:t> produto ou visita varias </a:t>
            </a:r>
            <a:r>
              <a:rPr lang="pt-BR" sz="1400" dirty="0" err="1"/>
              <a:t>veces</a:t>
            </a:r>
            <a:r>
              <a:rPr lang="pt-BR" sz="1400" dirty="0"/>
              <a:t> a mesma </a:t>
            </a:r>
            <a:r>
              <a:rPr lang="pt-BR" sz="1400" dirty="0" err="1"/>
              <a:t>páxina</a:t>
            </a:r>
            <a:r>
              <a:rPr lang="pt-BR" sz="1400" dirty="0"/>
              <a:t>, é </a:t>
            </a:r>
            <a:r>
              <a:rPr lang="pt-BR" sz="1400" dirty="0" err="1"/>
              <a:t>posible</a:t>
            </a:r>
            <a:r>
              <a:rPr lang="pt-BR" sz="1400" dirty="0"/>
              <a:t> que o prezo aumente porque o sistema detecta que está moi </a:t>
            </a:r>
            <a:r>
              <a:rPr lang="pt-BR" sz="1400" dirty="0" err="1"/>
              <a:t>interesada</a:t>
            </a:r>
            <a:r>
              <a:rPr lang="pt-BR" sz="1400" dirty="0"/>
              <a:t>. Isto </a:t>
            </a:r>
            <a:r>
              <a:rPr lang="pt-BR" sz="1400" dirty="0" err="1"/>
              <a:t>pódese</a:t>
            </a:r>
            <a:r>
              <a:rPr lang="pt-BR" sz="1400" dirty="0"/>
              <a:t> considerar unha </a:t>
            </a:r>
            <a:r>
              <a:rPr lang="pt-BR" sz="1400" dirty="0" err="1"/>
              <a:t>práctica</a:t>
            </a:r>
            <a:r>
              <a:rPr lang="pt-BR" sz="1400" dirty="0"/>
              <a:t> pouco transparente e </a:t>
            </a:r>
            <a:r>
              <a:rPr lang="pt-BR" sz="1400" dirty="0" err="1"/>
              <a:t>algúns</a:t>
            </a:r>
            <a:r>
              <a:rPr lang="pt-BR" sz="1400" dirty="0"/>
              <a:t> países </a:t>
            </a:r>
            <a:r>
              <a:rPr lang="pt-BR" sz="1400" dirty="0" err="1"/>
              <a:t>están</a:t>
            </a:r>
            <a:r>
              <a:rPr lang="pt-BR" sz="1400" dirty="0"/>
              <a:t> empezando a </a:t>
            </a:r>
            <a:r>
              <a:rPr lang="pt-BR" sz="1400" dirty="0" err="1"/>
              <a:t>regulalo</a:t>
            </a:r>
            <a:r>
              <a:rPr lang="pt-BR" sz="1400" dirty="0"/>
              <a:t>.</a:t>
            </a:r>
          </a:p>
          <a:p>
            <a:endParaRPr lang="pt-BR" sz="1400" dirty="0"/>
          </a:p>
          <a:p>
            <a:pPr marL="0" indent="0">
              <a:buNone/>
            </a:pPr>
            <a:endParaRPr lang="es-ES" sz="1400" dirty="0"/>
          </a:p>
        </p:txBody>
      </p:sp>
      <p:sp>
        <p:nvSpPr>
          <p:cNvPr id="4" name="Marcador de número de diapositiva 3">
            <a:extLst>
              <a:ext uri="{FF2B5EF4-FFF2-40B4-BE49-F238E27FC236}">
                <a16:creationId xmlns:a16="http://schemas.microsoft.com/office/drawing/2014/main" id="{45DBDD78-BE52-4486-B34B-E7028EBA9867}"/>
              </a:ext>
            </a:extLst>
          </p:cNvPr>
          <p:cNvSpPr>
            <a:spLocks noGrp="1"/>
          </p:cNvSpPr>
          <p:nvPr>
            <p:ph type="sldNum" sz="quarter" idx="12"/>
          </p:nvPr>
        </p:nvSpPr>
        <p:spPr/>
        <p:txBody>
          <a:bodyPr/>
          <a:lstStyle/>
          <a:p>
            <a:fld id="{CA8D9AD5-F248-4919-864A-CFD76CC027D6}" type="slidenum">
              <a:rPr lang="en-US" smtClean="0"/>
              <a:pPr/>
              <a:t>39</a:t>
            </a:fld>
            <a:endParaRPr lang="en-US" dirty="0"/>
          </a:p>
        </p:txBody>
      </p:sp>
    </p:spTree>
    <p:extLst>
      <p:ext uri="{BB962C8B-B14F-4D97-AF65-F5344CB8AC3E}">
        <p14:creationId xmlns:p14="http://schemas.microsoft.com/office/powerpoint/2010/main" val="284662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A9F87-A3B1-CAF5-1EE0-E1A0FFD7ED5F}"/>
              </a:ext>
            </a:extLst>
          </p:cNvPr>
          <p:cNvSpPr>
            <a:spLocks noGrp="1"/>
          </p:cNvSpPr>
          <p:nvPr>
            <p:ph type="title"/>
          </p:nvPr>
        </p:nvSpPr>
        <p:spPr/>
        <p:txBody>
          <a:bodyPr/>
          <a:lstStyle/>
          <a:p>
            <a:r>
              <a:rPr lang="en-US" sz="4000" dirty="0"/>
              <a:t>CRITERIOS DE AVALIACIÓN</a:t>
            </a:r>
            <a:endParaRPr lang="en-US" dirty="0"/>
          </a:p>
        </p:txBody>
      </p:sp>
      <p:sp>
        <p:nvSpPr>
          <p:cNvPr id="3" name="Slide Number Placeholder 2">
            <a:extLst>
              <a:ext uri="{FF2B5EF4-FFF2-40B4-BE49-F238E27FC236}">
                <a16:creationId xmlns:a16="http://schemas.microsoft.com/office/drawing/2014/main" id="{04BA6DEE-C3A2-F9AE-91F0-7F5D402D359F}"/>
              </a:ext>
            </a:extLst>
          </p:cNvPr>
          <p:cNvSpPr>
            <a:spLocks noGrp="1"/>
          </p:cNvSpPr>
          <p:nvPr>
            <p:ph type="sldNum" sz="quarter" idx="12"/>
          </p:nvPr>
        </p:nvSpPr>
        <p:spPr/>
        <p:txBody>
          <a:bodyPr/>
          <a:lstStyle/>
          <a:p>
            <a:fld id="{CA8D9AD5-F248-4919-864A-CFD76CC027D6}" type="slidenum">
              <a:rPr lang="en-US" smtClean="0"/>
              <a:pPr/>
              <a:t>4</a:t>
            </a:fld>
            <a:endParaRPr lang="en-US" dirty="0"/>
          </a:p>
        </p:txBody>
      </p:sp>
      <p:sp>
        <p:nvSpPr>
          <p:cNvPr id="6" name="Marcador de contenido 5">
            <a:extLst>
              <a:ext uri="{FF2B5EF4-FFF2-40B4-BE49-F238E27FC236}">
                <a16:creationId xmlns:a16="http://schemas.microsoft.com/office/drawing/2014/main" id="{B51B1B3F-6623-4C39-B289-4EF26D412CBC}"/>
              </a:ext>
            </a:extLst>
          </p:cNvPr>
          <p:cNvSpPr>
            <a:spLocks noGrp="1"/>
          </p:cNvSpPr>
          <p:nvPr>
            <p:ph idx="14"/>
          </p:nvPr>
        </p:nvSpPr>
        <p:spPr/>
        <p:txBody>
          <a:bodyPr>
            <a:normAutofit fontScale="92500" lnSpcReduction="20000"/>
          </a:bodyPr>
          <a:lstStyle/>
          <a:p>
            <a:pPr algn="l"/>
            <a:r>
              <a:rPr lang="pt-BR" sz="1800" b="0" i="0" u="none" strike="noStrike" baseline="0" dirty="0" err="1"/>
              <a:t>Coñecer</a:t>
            </a:r>
            <a:r>
              <a:rPr lang="pt-BR" sz="1800" b="0" i="0" u="none" strike="noStrike" baseline="0" dirty="0"/>
              <a:t> os </a:t>
            </a:r>
            <a:r>
              <a:rPr lang="pt-BR" sz="1800" b="0" i="0" u="none" strike="noStrike" baseline="0" dirty="0" err="1"/>
              <a:t>dereitos</a:t>
            </a:r>
            <a:r>
              <a:rPr lang="pt-BR" sz="1800" b="0" i="0" u="none" strike="noStrike" baseline="0" dirty="0"/>
              <a:t> e obrigas ao adquirir um</a:t>
            </a:r>
            <a:r>
              <a:rPr lang="pt-BR" dirty="0"/>
              <a:t> </a:t>
            </a:r>
            <a:r>
              <a:rPr lang="es-ES" sz="1800" b="0" i="0" u="none" strike="noStrike" baseline="0" dirty="0" err="1"/>
              <a:t>produto</a:t>
            </a:r>
            <a:r>
              <a:rPr lang="es-ES" sz="1800" b="0" i="0" u="none" strike="noStrike" baseline="0" dirty="0"/>
              <a:t>, </a:t>
            </a:r>
            <a:r>
              <a:rPr lang="es-ES" sz="1800" b="0" i="0" u="none" strike="noStrike" baseline="0" dirty="0" err="1"/>
              <a:t>servizo</a:t>
            </a:r>
            <a:r>
              <a:rPr lang="es-ES" sz="1800" b="0" i="0" u="none" strike="noStrike" baseline="0" dirty="0"/>
              <a:t> </a:t>
            </a:r>
            <a:r>
              <a:rPr lang="es-ES" sz="1800" b="0" i="0" u="none" strike="noStrike" baseline="0" dirty="0" err="1"/>
              <a:t>ou</a:t>
            </a:r>
            <a:r>
              <a:rPr lang="es-ES" sz="1800" b="0" i="0" u="none" strike="noStrike" baseline="0" dirty="0"/>
              <a:t> subscrición.</a:t>
            </a:r>
          </a:p>
          <a:p>
            <a:pPr algn="l"/>
            <a:r>
              <a:rPr lang="pt-BR" sz="1800" b="0" i="0" u="none" strike="noStrike" baseline="0" dirty="0"/>
              <a:t>Entender que o custo real </a:t>
            </a:r>
            <a:r>
              <a:rPr lang="pt-BR" sz="1800" b="0" i="0" u="none" strike="noStrike" baseline="0" dirty="0" err="1"/>
              <a:t>dun</a:t>
            </a:r>
            <a:r>
              <a:rPr lang="pt-BR" sz="1800" b="0" i="0" u="none" strike="noStrike" baseline="0" dirty="0"/>
              <a:t> </a:t>
            </a:r>
            <a:r>
              <a:rPr lang="pt-BR" sz="1800" b="0" i="0" u="none" strike="noStrike" baseline="0" dirty="0" err="1"/>
              <a:t>ben</a:t>
            </a:r>
            <a:r>
              <a:rPr lang="pt-BR" sz="1800" b="0" i="0" u="none" strike="noStrike" baseline="0" dirty="0"/>
              <a:t> ou </a:t>
            </a:r>
            <a:r>
              <a:rPr lang="pt-BR" sz="1800" b="0" i="0" u="none" strike="noStrike" baseline="0" dirty="0" err="1"/>
              <a:t>servizo</a:t>
            </a:r>
            <a:r>
              <a:rPr lang="pt-BR" sz="1800" b="0" i="0" u="none" strike="noStrike" baseline="0" dirty="0"/>
              <a:t> depende de diversos </a:t>
            </a:r>
            <a:r>
              <a:rPr lang="pt-BR" sz="1800" b="0" i="0" u="none" strike="noStrike" baseline="0" dirty="0" err="1"/>
              <a:t>factores</a:t>
            </a:r>
            <a:r>
              <a:rPr lang="pt-BR" sz="1800" b="0" i="0" u="none" strike="noStrike" baseline="0" dirty="0"/>
              <a:t> como custos de </a:t>
            </a:r>
            <a:r>
              <a:rPr lang="es-ES" sz="1800" b="0" i="0" u="none" strike="noStrike" baseline="0" dirty="0" err="1"/>
              <a:t>produción</a:t>
            </a:r>
            <a:r>
              <a:rPr lang="es-ES" sz="1800" b="0" i="0" u="none" strike="noStrike" baseline="0" dirty="0"/>
              <a:t>, </a:t>
            </a:r>
            <a:r>
              <a:rPr lang="es-ES" sz="1800" b="0" i="0" u="none" strike="noStrike" baseline="0" dirty="0" err="1"/>
              <a:t>incluída</a:t>
            </a:r>
            <a:r>
              <a:rPr lang="es-ES" sz="1800" b="0" i="0" u="none" strike="noStrike" baseline="0" dirty="0"/>
              <a:t> a </a:t>
            </a:r>
            <a:r>
              <a:rPr lang="es-ES" sz="1800" b="0" i="0" u="none" strike="noStrike" baseline="0" dirty="0" err="1"/>
              <a:t>man</a:t>
            </a:r>
            <a:r>
              <a:rPr lang="es-ES" sz="1800" b="0" i="0" u="none" strike="noStrike" baseline="0" dirty="0"/>
              <a:t> de obra, </a:t>
            </a:r>
            <a:r>
              <a:rPr lang="es-ES" sz="1800" b="0" i="0" u="none" strike="noStrike" baseline="0" dirty="0" err="1"/>
              <a:t>impostos</a:t>
            </a:r>
            <a:r>
              <a:rPr lang="es-ES" sz="1800" b="0" i="0" u="none" strike="noStrike" baseline="0" dirty="0"/>
              <a:t>, tipos </a:t>
            </a:r>
            <a:r>
              <a:rPr lang="pt-BR" sz="1800" b="0" i="0" u="none" strike="noStrike" baseline="0" dirty="0"/>
              <a:t>de cambio ou custos de </a:t>
            </a:r>
            <a:r>
              <a:rPr lang="pt-BR" sz="1800" b="0" i="0" u="none" strike="noStrike" baseline="0" dirty="0" err="1"/>
              <a:t>envío</a:t>
            </a:r>
            <a:r>
              <a:rPr lang="pt-BR" sz="1800" b="0" i="0" u="none" strike="noStrike" baseline="0" dirty="0"/>
              <a:t>. </a:t>
            </a:r>
            <a:endParaRPr lang="es-ES" dirty="0"/>
          </a:p>
          <a:p>
            <a:pPr algn="l"/>
            <a:r>
              <a:rPr lang="pt-BR" sz="1800" b="0" i="0" u="none" strike="noStrike" baseline="0" dirty="0"/>
              <a:t>Aplicar </a:t>
            </a:r>
            <a:r>
              <a:rPr lang="pt-BR" sz="1800" b="0" i="0" u="none" strike="noStrike" baseline="0" dirty="0" err="1"/>
              <a:t>estratexias</a:t>
            </a:r>
            <a:r>
              <a:rPr lang="pt-BR" sz="1800" b="0" i="0" u="none" strike="noStrike" baseline="0" dirty="0"/>
              <a:t> para manter seguros os </a:t>
            </a:r>
            <a:r>
              <a:rPr lang="pt-BR" sz="1800" b="0" i="0" u="none" strike="noStrike" baseline="0" dirty="0" err="1"/>
              <a:t>datos</a:t>
            </a:r>
            <a:r>
              <a:rPr lang="pt-BR" sz="1800" b="0" i="0" u="none" strike="noStrike" baseline="0" dirty="0"/>
              <a:t> </a:t>
            </a:r>
            <a:r>
              <a:rPr lang="pt-BR" sz="1800" b="0" i="0" u="none" strike="noStrike" baseline="0" dirty="0" err="1"/>
              <a:t>persoais</a:t>
            </a:r>
            <a:r>
              <a:rPr lang="pt-BR" sz="1800" b="0" i="0" u="none" strike="noStrike" baseline="0" dirty="0"/>
              <a:t> e a </a:t>
            </a:r>
            <a:r>
              <a:rPr lang="pt-BR" sz="1800" b="0" i="0" u="none" strike="noStrike" baseline="0" dirty="0" err="1"/>
              <a:t>información</a:t>
            </a:r>
            <a:r>
              <a:rPr lang="pt-BR" sz="1800" b="0" i="0" u="none" strike="noStrike" baseline="0" dirty="0"/>
              <a:t> financeira sendo consciente dos seus </a:t>
            </a:r>
            <a:r>
              <a:rPr lang="pt-BR" sz="1800" b="0" i="0" u="none" strike="noStrike" baseline="0" dirty="0" err="1"/>
              <a:t>dereitos</a:t>
            </a:r>
            <a:r>
              <a:rPr lang="pt-BR" sz="1800" b="0" i="0" u="none" strike="noStrike" baseline="0" dirty="0"/>
              <a:t> </a:t>
            </a:r>
            <a:r>
              <a:rPr lang="pt-BR" sz="1800" b="0" i="0" u="none" strike="noStrike" baseline="0" dirty="0" err="1"/>
              <a:t>en</a:t>
            </a:r>
            <a:r>
              <a:rPr lang="pt-BR" sz="1800" b="0" i="0" u="none" strike="noStrike" baseline="0" dirty="0"/>
              <a:t> </a:t>
            </a:r>
            <a:r>
              <a:rPr lang="pt-BR" sz="1800" b="0" i="0" u="none" strike="noStrike" baseline="0" dirty="0" err="1"/>
              <a:t>materia</a:t>
            </a:r>
            <a:r>
              <a:rPr lang="pt-BR" sz="1800" b="0" i="0" u="none" strike="noStrike" baseline="0" dirty="0"/>
              <a:t> de </a:t>
            </a:r>
            <a:r>
              <a:rPr lang="es-ES" sz="1800" b="0" i="0" u="none" strike="noStrike" baseline="0" dirty="0"/>
              <a:t>protección de datos.</a:t>
            </a:r>
          </a:p>
          <a:p>
            <a:pPr algn="l"/>
            <a:r>
              <a:rPr lang="pt-BR" sz="1800" b="0" i="0" u="none" strike="noStrike" baseline="0" dirty="0"/>
              <a:t>Entender que ao comprar produtos ou </a:t>
            </a:r>
            <a:r>
              <a:rPr lang="es-ES" sz="1800" b="0" i="0" u="none" strike="noStrike" baseline="0" dirty="0" err="1"/>
              <a:t>servizos</a:t>
            </a:r>
            <a:r>
              <a:rPr lang="es-ES" sz="1800" b="0" i="0" u="none" strike="noStrike" baseline="0" dirty="0"/>
              <a:t> en liña, o </a:t>
            </a:r>
            <a:r>
              <a:rPr lang="es-ES" sz="1800" b="0" i="0" u="none" strike="noStrike" baseline="0" dirty="0" err="1"/>
              <a:t>prezo</a:t>
            </a:r>
            <a:r>
              <a:rPr lang="es-ES" sz="1800" b="0" i="0" u="none" strike="noStrike" baseline="0" dirty="0"/>
              <a:t> </a:t>
            </a:r>
            <a:r>
              <a:rPr lang="es-ES" sz="1800" b="0" i="0" u="none" strike="noStrike" baseline="0" dirty="0" err="1"/>
              <a:t>destes</a:t>
            </a:r>
            <a:r>
              <a:rPr lang="es-ES" sz="1800" b="0" i="0" u="none" strike="noStrike" baseline="0" dirty="0"/>
              <a:t> pode ser diferente </a:t>
            </a:r>
            <a:r>
              <a:rPr lang="pt-BR" sz="1800" b="0" i="0" u="none" strike="noStrike" baseline="0" dirty="0"/>
              <a:t>dependendo, entre outras cousas, da web </a:t>
            </a:r>
            <a:r>
              <a:rPr lang="es-ES" sz="1800" b="0" i="0" u="none" strike="noStrike" baseline="0" dirty="0"/>
              <a:t>consultada, o historial de navegación, as condición </a:t>
            </a:r>
            <a:r>
              <a:rPr lang="pt-BR" sz="1800" b="0" i="0" u="none" strike="noStrike" baseline="0" dirty="0"/>
              <a:t>de </a:t>
            </a:r>
            <a:r>
              <a:rPr lang="pt-BR" sz="1800" b="0" i="0" u="none" strike="noStrike" baseline="0" dirty="0" err="1"/>
              <a:t>envío</a:t>
            </a:r>
            <a:r>
              <a:rPr lang="pt-BR" sz="1800" b="0" i="0" u="none" strike="noStrike" baseline="0" dirty="0"/>
              <a:t> aplicadas e o lugar desde onde se realiza a </a:t>
            </a:r>
            <a:r>
              <a:rPr lang="es-ES" sz="1800" b="0" i="0" u="none" strike="noStrike" baseline="0" dirty="0"/>
              <a:t>compra.</a:t>
            </a:r>
          </a:p>
          <a:p>
            <a:pPr algn="l"/>
            <a:r>
              <a:rPr lang="pt-BR" sz="1800" b="0" i="0" u="none" strike="noStrike" baseline="0" dirty="0" err="1"/>
              <a:t>Analizar</a:t>
            </a:r>
            <a:r>
              <a:rPr lang="pt-BR" sz="1800" b="0" i="0" u="none" strike="noStrike" baseline="0" dirty="0"/>
              <a:t> o </a:t>
            </a:r>
            <a:r>
              <a:rPr lang="pt-BR" sz="1800" b="0" i="0" u="none" strike="noStrike" baseline="0" dirty="0" err="1"/>
              <a:t>proceso</a:t>
            </a:r>
            <a:r>
              <a:rPr lang="pt-BR" sz="1800" b="0" i="0" u="none" strike="noStrike" baseline="0" dirty="0"/>
              <a:t> de compra tendo </a:t>
            </a:r>
            <a:r>
              <a:rPr lang="pt-BR" sz="1800" b="0" i="0" u="none" strike="noStrike" baseline="0" dirty="0" err="1"/>
              <a:t>en</a:t>
            </a:r>
            <a:r>
              <a:rPr lang="pt-BR" sz="1800" b="0" i="0" u="none" strike="noStrike" baseline="0" dirty="0"/>
              <a:t> conta que a </a:t>
            </a:r>
            <a:r>
              <a:rPr lang="pt-BR" sz="1800" b="0" i="0" u="none" strike="noStrike" baseline="0" dirty="0" err="1"/>
              <a:t>existencia</a:t>
            </a:r>
            <a:r>
              <a:rPr lang="pt-BR" sz="1800" b="0" i="0" u="none" strike="noStrike" baseline="0" dirty="0"/>
              <a:t> de </a:t>
            </a:r>
            <a:r>
              <a:rPr lang="pt-BR" sz="1800" b="0" i="0" u="none" strike="noStrike" baseline="0" dirty="0" err="1"/>
              <a:t>factores</a:t>
            </a:r>
            <a:r>
              <a:rPr lang="pt-BR" sz="1800" b="0" i="0" u="none" strike="noStrike" baseline="0" dirty="0"/>
              <a:t> que </a:t>
            </a:r>
            <a:r>
              <a:rPr lang="pt-BR" sz="1800" b="0" i="0" u="none" strike="noStrike" baseline="0" dirty="0" err="1"/>
              <a:t>afectan</a:t>
            </a:r>
            <a:r>
              <a:rPr lang="pt-BR" sz="1800" b="0" i="0" u="none" strike="noStrike" baseline="0" dirty="0"/>
              <a:t> ao </a:t>
            </a:r>
            <a:r>
              <a:rPr lang="pt-BR" sz="1800" b="0" i="0" u="none" strike="noStrike" baseline="0" dirty="0" err="1"/>
              <a:t>desexo</a:t>
            </a:r>
            <a:r>
              <a:rPr lang="pt-BR" sz="1800" b="0" i="0" u="none" strike="noStrike" baseline="0" dirty="0"/>
              <a:t> </a:t>
            </a:r>
            <a:r>
              <a:rPr lang="pt-BR" sz="1800" b="0" i="0" u="none" strike="noStrike" baseline="0" dirty="0" err="1"/>
              <a:t>percibido</a:t>
            </a:r>
            <a:r>
              <a:rPr lang="pt-BR" sz="1800" b="0" i="0" u="none" strike="noStrike" baseline="0" dirty="0"/>
              <a:t> pode levar a realizar compras impulsivas </a:t>
            </a:r>
            <a:r>
              <a:rPr lang="es-ES" sz="1800" b="0" i="0" u="none" strike="noStrike" baseline="0" dirty="0"/>
              <a:t>acentuando o exceso de gasto.</a:t>
            </a:r>
            <a:endParaRPr lang="es-ES" dirty="0"/>
          </a:p>
        </p:txBody>
      </p:sp>
      <p:sp>
        <p:nvSpPr>
          <p:cNvPr id="8" name="CuadroTexto 7">
            <a:extLst>
              <a:ext uri="{FF2B5EF4-FFF2-40B4-BE49-F238E27FC236}">
                <a16:creationId xmlns:a16="http://schemas.microsoft.com/office/drawing/2014/main" id="{428C716B-A465-4317-AC9B-1FA8CF630849}"/>
              </a:ext>
            </a:extLst>
          </p:cNvPr>
          <p:cNvSpPr txBox="1"/>
          <p:nvPr/>
        </p:nvSpPr>
        <p:spPr>
          <a:xfrm>
            <a:off x="914400" y="1524000"/>
            <a:ext cx="6104106" cy="369332"/>
          </a:xfrm>
          <a:prstGeom prst="rect">
            <a:avLst/>
          </a:prstGeom>
          <a:noFill/>
        </p:spPr>
        <p:txBody>
          <a:bodyPr wrap="square">
            <a:spAutoFit/>
          </a:bodyPr>
          <a:lstStyle/>
          <a:p>
            <a:pPr algn="l"/>
            <a:endParaRPr lang="es-ES" dirty="0"/>
          </a:p>
        </p:txBody>
      </p:sp>
    </p:spTree>
    <p:extLst>
      <p:ext uri="{BB962C8B-B14F-4D97-AF65-F5344CB8AC3E}">
        <p14:creationId xmlns:p14="http://schemas.microsoft.com/office/powerpoint/2010/main" val="54290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C8EEABA-D7B1-44FF-90F7-B9E96C44D477}"/>
              </a:ext>
            </a:extLst>
          </p:cNvPr>
          <p:cNvSpPr>
            <a:spLocks noGrp="1"/>
          </p:cNvSpPr>
          <p:nvPr>
            <p:ph type="ctrTitle"/>
          </p:nvPr>
        </p:nvSpPr>
        <p:spPr/>
        <p:txBody>
          <a:bodyPr/>
          <a:lstStyle/>
          <a:p>
            <a:r>
              <a:rPr lang="es-ES" dirty="0" err="1"/>
              <a:t>actividade</a:t>
            </a:r>
            <a:endParaRPr lang="es-ES" dirty="0"/>
          </a:p>
        </p:txBody>
      </p:sp>
      <p:sp>
        <p:nvSpPr>
          <p:cNvPr id="6" name="Subtítulo 5">
            <a:extLst>
              <a:ext uri="{FF2B5EF4-FFF2-40B4-BE49-F238E27FC236}">
                <a16:creationId xmlns:a16="http://schemas.microsoft.com/office/drawing/2014/main" id="{01C12762-94D6-4C03-AF3D-7A1C1CAD604E}"/>
              </a:ext>
            </a:extLst>
          </p:cNvPr>
          <p:cNvSpPr>
            <a:spLocks noGrp="1"/>
          </p:cNvSpPr>
          <p:nvPr>
            <p:ph type="subTitle" idx="1"/>
          </p:nvPr>
        </p:nvSpPr>
        <p:spPr/>
        <p:txBody>
          <a:bodyPr/>
          <a:lstStyle/>
          <a:p>
            <a:r>
              <a:rPr lang="gl-ES" dirty="0"/>
              <a:t>Buscar o mesmo produto en 3 </a:t>
            </a:r>
            <a:r>
              <a:rPr lang="gl-ES" dirty="0" err="1"/>
              <a:t>webs</a:t>
            </a:r>
            <a:r>
              <a:rPr lang="gl-ES" dirty="0"/>
              <a:t> diferentes. Hai diferenzas no prezo?</a:t>
            </a:r>
            <a:endParaRPr lang="es-ES" dirty="0"/>
          </a:p>
        </p:txBody>
      </p:sp>
      <p:pic>
        <p:nvPicPr>
          <p:cNvPr id="11" name="Marcador de posición de imagen 10">
            <a:extLst>
              <a:ext uri="{FF2B5EF4-FFF2-40B4-BE49-F238E27FC236}">
                <a16:creationId xmlns:a16="http://schemas.microsoft.com/office/drawing/2014/main" id="{045D437A-CFDF-4859-8179-78C8E9AE074D}"/>
              </a:ext>
            </a:extLst>
          </p:cNvPr>
          <p:cNvPicPr>
            <a:picLocks noGrp="1" noChangeAspect="1"/>
          </p:cNvPicPr>
          <p:nvPr>
            <p:ph type="pic" idx="13"/>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569" r="11569"/>
          <a:stretch>
            <a:fillRect/>
          </a:stretch>
        </p:blipFill>
        <p:spPr/>
      </p:pic>
      <p:pic>
        <p:nvPicPr>
          <p:cNvPr id="13" name="Marcador de posición de imagen 12">
            <a:extLst>
              <a:ext uri="{FF2B5EF4-FFF2-40B4-BE49-F238E27FC236}">
                <a16:creationId xmlns:a16="http://schemas.microsoft.com/office/drawing/2014/main" id="{6C7959DE-D384-40CF-A3EA-CC2298111F2F}"/>
              </a:ext>
            </a:extLst>
          </p:cNvPr>
          <p:cNvPicPr>
            <a:picLocks noGrp="1" noChangeAspect="1"/>
          </p:cNvPicPr>
          <p:nvPr>
            <p:ph type="pic" idx="14"/>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4185" b="4185"/>
          <a:stretch>
            <a:fillRect/>
          </a:stretch>
        </p:blipFill>
        <p:spPr/>
      </p:pic>
      <p:pic>
        <p:nvPicPr>
          <p:cNvPr id="15" name="Marcador de posición de imagen 14">
            <a:extLst>
              <a:ext uri="{FF2B5EF4-FFF2-40B4-BE49-F238E27FC236}">
                <a16:creationId xmlns:a16="http://schemas.microsoft.com/office/drawing/2014/main" id="{EA2D6BE9-465E-4951-9FB6-0BCBF7755F3A}"/>
              </a:ext>
            </a:extLst>
          </p:cNvPr>
          <p:cNvPicPr>
            <a:picLocks noGrp="1" noChangeAspect="1"/>
          </p:cNvPicPr>
          <p:nvPr>
            <p:ph type="pic" idx="15"/>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3817" b="3817"/>
          <a:stretch>
            <a:fillRect/>
          </a:stretch>
        </p:blipFill>
        <p:spPr/>
      </p:pic>
      <p:sp>
        <p:nvSpPr>
          <p:cNvPr id="4" name="Marcador de número de diapositiva 3">
            <a:extLst>
              <a:ext uri="{FF2B5EF4-FFF2-40B4-BE49-F238E27FC236}">
                <a16:creationId xmlns:a16="http://schemas.microsoft.com/office/drawing/2014/main" id="{8B4750C8-335C-49D8-8F09-A64108DA2333}"/>
              </a:ext>
            </a:extLst>
          </p:cNvPr>
          <p:cNvSpPr>
            <a:spLocks noGrp="1"/>
          </p:cNvSpPr>
          <p:nvPr>
            <p:ph type="sldNum" sz="quarter" idx="4294967295"/>
          </p:nvPr>
        </p:nvSpPr>
        <p:spPr>
          <a:xfrm>
            <a:off x="0" y="6305550"/>
            <a:ext cx="639763" cy="276225"/>
          </a:xfrm>
        </p:spPr>
        <p:txBody>
          <a:bodyPr/>
          <a:lstStyle/>
          <a:p>
            <a:fld id="{CA8D9AD5-F248-4919-864A-CFD76CC027D6}" type="slidenum">
              <a:rPr lang="en-US" smtClean="0"/>
              <a:pPr/>
              <a:t>40</a:t>
            </a:fld>
            <a:endParaRPr lang="en-US" dirty="0"/>
          </a:p>
        </p:txBody>
      </p:sp>
    </p:spTree>
    <p:extLst>
      <p:ext uri="{BB962C8B-B14F-4D97-AF65-F5344CB8AC3E}">
        <p14:creationId xmlns:p14="http://schemas.microsoft.com/office/powerpoint/2010/main" val="260838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31CB21-07FD-4B1E-858E-5096A70719F2}"/>
              </a:ext>
            </a:extLst>
          </p:cNvPr>
          <p:cNvSpPr>
            <a:spLocks noGrp="1"/>
          </p:cNvSpPr>
          <p:nvPr>
            <p:ph type="title"/>
          </p:nvPr>
        </p:nvSpPr>
        <p:spPr/>
        <p:txBody>
          <a:bodyPr/>
          <a:lstStyle/>
          <a:p>
            <a:r>
              <a:rPr lang="es-ES" dirty="0" err="1"/>
              <a:t>actividade</a:t>
            </a:r>
            <a:endParaRPr lang="es-ES" dirty="0"/>
          </a:p>
        </p:txBody>
      </p:sp>
      <p:sp>
        <p:nvSpPr>
          <p:cNvPr id="3" name="Marcador de contenido 2">
            <a:extLst>
              <a:ext uri="{FF2B5EF4-FFF2-40B4-BE49-F238E27FC236}">
                <a16:creationId xmlns:a16="http://schemas.microsoft.com/office/drawing/2014/main" id="{98134835-B9ED-4FCF-AB54-79A0087411B2}"/>
              </a:ext>
            </a:extLst>
          </p:cNvPr>
          <p:cNvSpPr>
            <a:spLocks noGrp="1"/>
          </p:cNvSpPr>
          <p:nvPr>
            <p:ph idx="14"/>
          </p:nvPr>
        </p:nvSpPr>
        <p:spPr/>
        <p:txBody>
          <a:bodyPr>
            <a:normAutofit/>
          </a:bodyPr>
          <a:lstStyle/>
          <a:p>
            <a:pPr marL="0" indent="0">
              <a:buNone/>
            </a:pPr>
            <a:r>
              <a:rPr lang="es-ES" sz="2000" dirty="0" err="1"/>
              <a:t>Cubride</a:t>
            </a:r>
            <a:r>
              <a:rPr lang="es-ES" sz="2000" dirty="0"/>
              <a:t> </a:t>
            </a:r>
            <a:r>
              <a:rPr lang="es-ES" sz="2000" dirty="0" err="1"/>
              <a:t>unha</a:t>
            </a:r>
            <a:r>
              <a:rPr lang="es-ES" sz="2000" dirty="0"/>
              <a:t> </a:t>
            </a:r>
            <a:r>
              <a:rPr lang="es-ES" sz="2000" dirty="0" err="1"/>
              <a:t>táboa</a:t>
            </a:r>
            <a:r>
              <a:rPr lang="es-ES" sz="2000" dirty="0"/>
              <a:t> comparativa cos datos </a:t>
            </a:r>
            <a:r>
              <a:rPr lang="es-ES" sz="2000" dirty="0" err="1"/>
              <a:t>recollidos.Calculade</a:t>
            </a:r>
            <a:r>
              <a:rPr lang="es-ES" sz="2000" dirty="0"/>
              <a:t> o </a:t>
            </a:r>
            <a:r>
              <a:rPr lang="es-ES" sz="2000" dirty="0" err="1"/>
              <a:t>prezo</a:t>
            </a:r>
            <a:r>
              <a:rPr lang="es-ES" sz="2000" dirty="0"/>
              <a:t> total final en cada caso.</a:t>
            </a:r>
          </a:p>
          <a:p>
            <a:pPr marL="0" indent="0">
              <a:buNone/>
            </a:pPr>
            <a:r>
              <a:rPr lang="es-ES" sz="2000" dirty="0"/>
              <a:t>Reflexionade sobre:</a:t>
            </a:r>
          </a:p>
          <a:p>
            <a:pPr lvl="1"/>
            <a:r>
              <a:rPr lang="es-ES" sz="1800" dirty="0"/>
              <a:t>Cal era a opción </a:t>
            </a:r>
            <a:r>
              <a:rPr lang="es-ES" sz="1800" dirty="0" err="1"/>
              <a:t>máis</a:t>
            </a:r>
            <a:r>
              <a:rPr lang="es-ES" sz="1800" dirty="0"/>
              <a:t> barata? </a:t>
            </a:r>
          </a:p>
          <a:p>
            <a:pPr lvl="1"/>
            <a:r>
              <a:rPr lang="es-ES" sz="1800" dirty="0"/>
              <a:t>E a </a:t>
            </a:r>
            <a:r>
              <a:rPr lang="es-ES" sz="1800" dirty="0" err="1"/>
              <a:t>máis</a:t>
            </a:r>
            <a:r>
              <a:rPr lang="es-ES" sz="1800" dirty="0"/>
              <a:t> clara?</a:t>
            </a:r>
          </a:p>
          <a:p>
            <a:pPr lvl="1"/>
            <a:r>
              <a:rPr lang="es-ES" sz="1800" dirty="0" err="1"/>
              <a:t>Houbo</a:t>
            </a:r>
            <a:r>
              <a:rPr lang="es-ES" sz="1800" dirty="0"/>
              <a:t> </a:t>
            </a:r>
            <a:r>
              <a:rPr lang="es-ES" sz="1800" dirty="0" err="1"/>
              <a:t>diferenzas</a:t>
            </a:r>
            <a:r>
              <a:rPr lang="es-ES" sz="1800" dirty="0"/>
              <a:t> segundo o idioma, o navegador </a:t>
            </a:r>
            <a:r>
              <a:rPr lang="es-ES" sz="1800" dirty="0" err="1"/>
              <a:t>ou</a:t>
            </a:r>
            <a:r>
              <a:rPr lang="es-ES" sz="1800" dirty="0"/>
              <a:t> o dispositivo?</a:t>
            </a:r>
          </a:p>
          <a:p>
            <a:pPr lvl="1"/>
            <a:r>
              <a:rPr lang="es-ES" sz="1800" dirty="0"/>
              <a:t>Que papel </a:t>
            </a:r>
            <a:r>
              <a:rPr lang="es-ES" sz="1800" dirty="0" err="1"/>
              <a:t>xogan</a:t>
            </a:r>
            <a:r>
              <a:rPr lang="es-ES" sz="1800" dirty="0"/>
              <a:t> as cookies </a:t>
            </a:r>
            <a:r>
              <a:rPr lang="es-ES" sz="1800" dirty="0" err="1"/>
              <a:t>na</a:t>
            </a:r>
            <a:r>
              <a:rPr lang="es-ES" sz="1800" dirty="0"/>
              <a:t> personalización dos </a:t>
            </a:r>
            <a:r>
              <a:rPr lang="es-ES" sz="1800" dirty="0" err="1"/>
              <a:t>prezos</a:t>
            </a:r>
            <a:r>
              <a:rPr lang="es-ES" sz="1800" dirty="0"/>
              <a:t>?</a:t>
            </a:r>
          </a:p>
          <a:p>
            <a:pPr lvl="1"/>
            <a:r>
              <a:rPr lang="es-ES" sz="1800" dirty="0"/>
              <a:t>É fácil saber canto </a:t>
            </a:r>
            <a:r>
              <a:rPr lang="es-ES" sz="1800" dirty="0" err="1"/>
              <a:t>custa</a:t>
            </a:r>
            <a:r>
              <a:rPr lang="es-ES" sz="1800" dirty="0"/>
              <a:t> realmente un </a:t>
            </a:r>
            <a:r>
              <a:rPr lang="es-ES" sz="1800" dirty="0" err="1"/>
              <a:t>produto</a:t>
            </a:r>
            <a:r>
              <a:rPr lang="es-ES" sz="1800" dirty="0"/>
              <a:t> en liña?</a:t>
            </a:r>
          </a:p>
        </p:txBody>
      </p:sp>
      <p:sp>
        <p:nvSpPr>
          <p:cNvPr id="4" name="Marcador de número de diapositiva 3">
            <a:extLst>
              <a:ext uri="{FF2B5EF4-FFF2-40B4-BE49-F238E27FC236}">
                <a16:creationId xmlns:a16="http://schemas.microsoft.com/office/drawing/2014/main" id="{75B43A99-0C74-4E27-AC24-6FB47846B205}"/>
              </a:ext>
            </a:extLst>
          </p:cNvPr>
          <p:cNvSpPr>
            <a:spLocks noGrp="1"/>
          </p:cNvSpPr>
          <p:nvPr>
            <p:ph type="sldNum" sz="quarter" idx="12"/>
          </p:nvPr>
        </p:nvSpPr>
        <p:spPr/>
        <p:txBody>
          <a:bodyPr/>
          <a:lstStyle/>
          <a:p>
            <a:fld id="{CA8D9AD5-F248-4919-864A-CFD76CC027D6}" type="slidenum">
              <a:rPr lang="en-US" smtClean="0"/>
              <a:pPr/>
              <a:t>41</a:t>
            </a:fld>
            <a:endParaRPr lang="en-US" dirty="0"/>
          </a:p>
        </p:txBody>
      </p:sp>
    </p:spTree>
    <p:extLst>
      <p:ext uri="{BB962C8B-B14F-4D97-AF65-F5344CB8AC3E}">
        <p14:creationId xmlns:p14="http://schemas.microsoft.com/office/powerpoint/2010/main" val="382450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DDDF43-0750-4B6E-8960-1A5200868C15}"/>
              </a:ext>
            </a:extLst>
          </p:cNvPr>
          <p:cNvSpPr>
            <a:spLocks noGrp="1"/>
          </p:cNvSpPr>
          <p:nvPr>
            <p:ph type="title"/>
          </p:nvPr>
        </p:nvSpPr>
        <p:spPr/>
        <p:txBody>
          <a:bodyPr/>
          <a:lstStyle/>
          <a:p>
            <a:r>
              <a:rPr lang="es-ES" dirty="0"/>
              <a:t>vídeo</a:t>
            </a:r>
          </a:p>
        </p:txBody>
      </p:sp>
      <p:sp>
        <p:nvSpPr>
          <p:cNvPr id="3" name="Marcador de contenido 2">
            <a:extLst>
              <a:ext uri="{FF2B5EF4-FFF2-40B4-BE49-F238E27FC236}">
                <a16:creationId xmlns:a16="http://schemas.microsoft.com/office/drawing/2014/main" id="{0E530366-0E31-4BD6-B2F2-18E31F29E756}"/>
              </a:ext>
            </a:extLst>
          </p:cNvPr>
          <p:cNvSpPr>
            <a:spLocks noGrp="1"/>
          </p:cNvSpPr>
          <p:nvPr>
            <p:ph idx="14"/>
          </p:nvPr>
        </p:nvSpPr>
        <p:spPr>
          <a:xfrm>
            <a:off x="6415882" y="1367991"/>
            <a:ext cx="5492449" cy="5020056"/>
          </a:xfrm>
        </p:spPr>
        <p:txBody>
          <a:bodyPr>
            <a:normAutofit/>
          </a:bodyPr>
          <a:lstStyle/>
          <a:p>
            <a:pPr marL="0" indent="0">
              <a:buNone/>
            </a:pPr>
            <a:r>
              <a:rPr lang="pt-BR" sz="1800" dirty="0"/>
              <a:t>A trampa do prezo personalizado</a:t>
            </a:r>
          </a:p>
          <a:p>
            <a:pPr marL="0" indent="0">
              <a:buNone/>
            </a:pPr>
            <a:r>
              <a:rPr lang="es-ES" sz="1800" dirty="0">
                <a:hlinkClick r:id="rId2"/>
              </a:rPr>
              <a:t>https://www.youtube.com/watch?v=4HS6sDPp1cU</a:t>
            </a:r>
            <a:endParaRPr lang="es-ES" sz="1800" dirty="0"/>
          </a:p>
          <a:p>
            <a:pPr marL="0" indent="0">
              <a:buNone/>
            </a:pPr>
            <a:endParaRPr lang="es-ES" sz="1800" dirty="0"/>
          </a:p>
          <a:p>
            <a:pPr marL="0" marR="0" lvl="0" indent="0" algn="l" defTabSz="914400" rtl="0" eaLnBrk="0" fontAlgn="base" latinLnBrk="0" hangingPunct="0">
              <a:lnSpc>
                <a:spcPct val="100000"/>
              </a:lnSpc>
              <a:spcBef>
                <a:spcPts val="600"/>
              </a:spcBef>
              <a:spcAft>
                <a:spcPct val="0"/>
              </a:spcAft>
              <a:buClrTx/>
              <a:buSzTx/>
              <a:buFontTx/>
              <a:buChar char="•"/>
              <a:tabLst/>
            </a:pPr>
            <a:r>
              <a:rPr kumimoji="0" lang="gl-ES" altLang="gl-ES" sz="1800" i="0" u="none" strike="noStrike" cap="none" normalizeH="0" baseline="0" dirty="0">
                <a:ln>
                  <a:noFill/>
                </a:ln>
                <a:solidFill>
                  <a:schemeClr val="tx1"/>
                </a:solidFill>
                <a:effectLst/>
                <a:latin typeface="+mj-lt"/>
              </a:rPr>
              <a:t>Que significa o termo “prezo personalizado” e como se aplica nas compras por internet?</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gl-ES" altLang="gl-ES" sz="1800" i="0" u="none" strike="noStrike" cap="none" normalizeH="0" baseline="0" dirty="0">
                <a:ln>
                  <a:noFill/>
                </a:ln>
                <a:solidFill>
                  <a:schemeClr val="tx1"/>
                </a:solidFill>
                <a:effectLst/>
                <a:latin typeface="+mj-lt"/>
              </a:rPr>
              <a:t>Que papel xogan as </a:t>
            </a:r>
            <a:r>
              <a:rPr kumimoji="0" lang="gl-ES" altLang="gl-ES" sz="1800" i="0" u="none" strike="noStrike" cap="none" normalizeH="0" baseline="0" dirty="0" err="1">
                <a:ln>
                  <a:noFill/>
                </a:ln>
                <a:solidFill>
                  <a:schemeClr val="tx1"/>
                </a:solidFill>
                <a:effectLst/>
                <a:latin typeface="+mj-lt"/>
              </a:rPr>
              <a:t>cookies</a:t>
            </a:r>
            <a:r>
              <a:rPr kumimoji="0" lang="gl-ES" altLang="gl-ES" sz="1800" i="0" u="none" strike="noStrike" cap="none" normalizeH="0" baseline="0" dirty="0">
                <a:ln>
                  <a:noFill/>
                </a:ln>
                <a:solidFill>
                  <a:schemeClr val="tx1"/>
                </a:solidFill>
                <a:effectLst/>
                <a:latin typeface="+mj-lt"/>
              </a:rPr>
              <a:t> e os datos persoais na fixación de prezos diferentes para distintos usuarios?</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gl-ES" altLang="gl-ES" sz="1800" i="0" u="none" strike="noStrike" cap="none" normalizeH="0" baseline="0" dirty="0">
                <a:ln>
                  <a:noFill/>
                </a:ln>
                <a:solidFill>
                  <a:schemeClr val="tx1"/>
                </a:solidFill>
                <a:effectLst/>
                <a:latin typeface="+mj-lt"/>
              </a:rPr>
              <a:t>Por que pode considerarse inxusto ou pouco transparente o sistema de prezos personalizados?</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gl-ES" altLang="gl-ES" sz="1800" i="0" u="none" strike="noStrike" cap="none" normalizeH="0" baseline="0" dirty="0">
                <a:ln>
                  <a:noFill/>
                </a:ln>
                <a:solidFill>
                  <a:schemeClr val="tx1"/>
                </a:solidFill>
                <a:effectLst/>
                <a:latin typeface="+mj-lt"/>
              </a:rPr>
              <a:t>Que recomendacións se dan no vídeo para evitar ou reducir o impacto do prezo personalizado nas compras online?</a:t>
            </a:r>
          </a:p>
          <a:p>
            <a:pPr marL="0" indent="0">
              <a:buNone/>
            </a:pPr>
            <a:endParaRPr lang="es-ES" sz="1800" dirty="0"/>
          </a:p>
          <a:p>
            <a:pPr marL="0" indent="0">
              <a:buNone/>
            </a:pPr>
            <a:endParaRPr lang="es-ES" sz="1800" dirty="0"/>
          </a:p>
          <a:p>
            <a:pPr marL="0" indent="0">
              <a:buNone/>
            </a:pPr>
            <a:endParaRPr lang="pt-BR" sz="1800" dirty="0"/>
          </a:p>
          <a:p>
            <a:endParaRPr lang="es-ES" sz="1800" dirty="0"/>
          </a:p>
        </p:txBody>
      </p:sp>
      <p:sp>
        <p:nvSpPr>
          <p:cNvPr id="4" name="Marcador de número de diapositiva 3">
            <a:extLst>
              <a:ext uri="{FF2B5EF4-FFF2-40B4-BE49-F238E27FC236}">
                <a16:creationId xmlns:a16="http://schemas.microsoft.com/office/drawing/2014/main" id="{5542D5A0-2404-4394-8F7B-83336B903832}"/>
              </a:ext>
            </a:extLst>
          </p:cNvPr>
          <p:cNvSpPr>
            <a:spLocks noGrp="1"/>
          </p:cNvSpPr>
          <p:nvPr>
            <p:ph type="sldNum" sz="quarter" idx="12"/>
          </p:nvPr>
        </p:nvSpPr>
        <p:spPr/>
        <p:txBody>
          <a:bodyPr/>
          <a:lstStyle/>
          <a:p>
            <a:fld id="{CA8D9AD5-F248-4919-864A-CFD76CC027D6}" type="slidenum">
              <a:rPr lang="en-US" smtClean="0"/>
              <a:pPr/>
              <a:t>42</a:t>
            </a:fld>
            <a:endParaRPr lang="en-US" dirty="0"/>
          </a:p>
        </p:txBody>
      </p:sp>
    </p:spTree>
    <p:extLst>
      <p:ext uri="{BB962C8B-B14F-4D97-AF65-F5344CB8AC3E}">
        <p14:creationId xmlns:p14="http://schemas.microsoft.com/office/powerpoint/2010/main" val="253742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BA1E314-3FC8-4813-BABC-0C48C91DACB6}"/>
              </a:ext>
            </a:extLst>
          </p:cNvPr>
          <p:cNvSpPr>
            <a:spLocks noGrp="1"/>
          </p:cNvSpPr>
          <p:nvPr>
            <p:ph type="title"/>
          </p:nvPr>
        </p:nvSpPr>
        <p:spPr/>
        <p:txBody>
          <a:bodyPr/>
          <a:lstStyle/>
          <a:p>
            <a:r>
              <a:rPr lang="gl-ES" dirty="0"/>
              <a:t>Protección de datos persoais</a:t>
            </a:r>
            <a:endParaRPr lang="es-ES" dirty="0"/>
          </a:p>
        </p:txBody>
      </p:sp>
      <p:sp>
        <p:nvSpPr>
          <p:cNvPr id="7" name="Marcador de contenido 6">
            <a:extLst>
              <a:ext uri="{FF2B5EF4-FFF2-40B4-BE49-F238E27FC236}">
                <a16:creationId xmlns:a16="http://schemas.microsoft.com/office/drawing/2014/main" id="{F1B03A52-DF7A-4C86-B209-D9F3D2CFAB26}"/>
              </a:ext>
            </a:extLst>
          </p:cNvPr>
          <p:cNvSpPr>
            <a:spLocks noGrp="1"/>
          </p:cNvSpPr>
          <p:nvPr>
            <p:ph idx="16"/>
          </p:nvPr>
        </p:nvSpPr>
        <p:spPr/>
        <p:txBody>
          <a:bodyPr>
            <a:normAutofit/>
          </a:bodyPr>
          <a:lstStyle/>
          <a:p>
            <a:pPr marL="0" indent="0">
              <a:buNone/>
            </a:pPr>
            <a:r>
              <a:rPr lang="gl-ES" sz="1600" dirty="0"/>
              <a:t>Os </a:t>
            </a:r>
            <a:r>
              <a:rPr lang="gl-ES" sz="1600" b="1" dirty="0"/>
              <a:t>datos persoais</a:t>
            </a:r>
            <a:r>
              <a:rPr lang="gl-ES" sz="1600" dirty="0"/>
              <a:t> son toda aquela información que permite identificar dunha maneira directa ou indirecta a unha persoa. Inclúen datos como o nome, os apelidos, o DNI, o enderezo, o número de teléfono, o correo electrónico, imaxes ou vídeos onde se aparece, así como información sobre os hábitos de consumo ou a localización. Existen tamén datos especialmente sensibles, como os relacionados coa saúde, as crenzas relixiosas ou políticas, ou a orientación sexual, que requiren unha protección aínda maior. </a:t>
            </a:r>
            <a:endParaRPr lang="es-ES" sz="1600" dirty="0"/>
          </a:p>
        </p:txBody>
      </p:sp>
      <p:sp>
        <p:nvSpPr>
          <p:cNvPr id="6" name="Marcador de contenido 5">
            <a:extLst>
              <a:ext uri="{FF2B5EF4-FFF2-40B4-BE49-F238E27FC236}">
                <a16:creationId xmlns:a16="http://schemas.microsoft.com/office/drawing/2014/main" id="{6D265998-BC6A-4538-B3F7-FA7C163A1EB4}"/>
              </a:ext>
            </a:extLst>
          </p:cNvPr>
          <p:cNvSpPr>
            <a:spLocks noGrp="1"/>
          </p:cNvSpPr>
          <p:nvPr>
            <p:ph idx="14"/>
          </p:nvPr>
        </p:nvSpPr>
        <p:spPr/>
        <p:txBody>
          <a:bodyPr>
            <a:normAutofit fontScale="92500" lnSpcReduction="10000"/>
          </a:bodyPr>
          <a:lstStyle/>
          <a:p>
            <a:pPr marL="0" indent="0">
              <a:buNone/>
            </a:pPr>
            <a:r>
              <a:rPr lang="gl-ES" sz="1600" dirty="0"/>
              <a:t>Para </a:t>
            </a:r>
            <a:r>
              <a:rPr lang="gl-ES" sz="1600" b="1" dirty="0"/>
              <a:t>protexer os datos persoais</a:t>
            </a:r>
            <a:r>
              <a:rPr lang="gl-ES" sz="1600" dirty="0"/>
              <a:t>, é importante seguir unha serie de boas prácticas, especialmente cando se navega por internet. Algunhas recomendacións básicas inclúen non compartir información innecesaria en redes sociais, revisar os permisos que se conceden ás aplicacións, usar contrasinais seguros e distintos para cada conta, activar a verificación en dous pasos, desconfiar de mensaxes sospeitosos que soliciten información persoal e revisar sempre as políticas de </a:t>
            </a:r>
            <a:r>
              <a:rPr lang="gl-ES" sz="1600" dirty="0" err="1"/>
              <a:t>privacidade</a:t>
            </a:r>
            <a:r>
              <a:rPr lang="gl-ES" sz="1600" dirty="0"/>
              <a:t> antes de aceptar </a:t>
            </a:r>
            <a:r>
              <a:rPr lang="gl-ES" sz="1600" dirty="0" err="1"/>
              <a:t>cookies</a:t>
            </a:r>
            <a:r>
              <a:rPr lang="gl-ES" sz="1600" dirty="0"/>
              <a:t> ou rexistrarse nunha </a:t>
            </a:r>
            <a:r>
              <a:rPr lang="gl-ES" sz="1600" dirty="0" err="1"/>
              <a:t>web</a:t>
            </a:r>
            <a:r>
              <a:rPr lang="gl-ES" sz="1600" dirty="0"/>
              <a:t>. Ademais, é recomendable borrar regularmente as </a:t>
            </a:r>
            <a:r>
              <a:rPr lang="gl-ES" sz="1600" dirty="0" err="1"/>
              <a:t>cookies</a:t>
            </a:r>
            <a:r>
              <a:rPr lang="gl-ES" sz="1600" dirty="0"/>
              <a:t> e o historial de navegación, así como empregar o modo incógnito se se desexa maior </a:t>
            </a:r>
            <a:r>
              <a:rPr lang="gl-ES" sz="1600" dirty="0" err="1"/>
              <a:t>privacidade</a:t>
            </a:r>
            <a:r>
              <a:rPr lang="gl-ES" sz="1600" dirty="0"/>
              <a:t>.</a:t>
            </a:r>
            <a:endParaRPr lang="es-ES" sz="1600" dirty="0"/>
          </a:p>
        </p:txBody>
      </p:sp>
      <p:sp>
        <p:nvSpPr>
          <p:cNvPr id="4" name="Marcador de número de diapositiva 3">
            <a:extLst>
              <a:ext uri="{FF2B5EF4-FFF2-40B4-BE49-F238E27FC236}">
                <a16:creationId xmlns:a16="http://schemas.microsoft.com/office/drawing/2014/main" id="{54E0E3DB-4255-497C-8F15-B1F30D046FA7}"/>
              </a:ext>
            </a:extLst>
          </p:cNvPr>
          <p:cNvSpPr>
            <a:spLocks noGrp="1"/>
          </p:cNvSpPr>
          <p:nvPr>
            <p:ph type="sldNum" sz="quarter" idx="12"/>
          </p:nvPr>
        </p:nvSpPr>
        <p:spPr/>
        <p:txBody>
          <a:bodyPr/>
          <a:lstStyle/>
          <a:p>
            <a:fld id="{CA8D9AD5-F248-4919-864A-CFD76CC027D6}" type="slidenum">
              <a:rPr lang="en-US" smtClean="0"/>
              <a:pPr/>
              <a:t>43</a:t>
            </a:fld>
            <a:endParaRPr lang="en-US" dirty="0"/>
          </a:p>
        </p:txBody>
      </p:sp>
    </p:spTree>
    <p:extLst>
      <p:ext uri="{BB962C8B-B14F-4D97-AF65-F5344CB8AC3E}">
        <p14:creationId xmlns:p14="http://schemas.microsoft.com/office/powerpoint/2010/main" val="393493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52D5C2-D117-4861-9A68-977B04B446A5}"/>
              </a:ext>
            </a:extLst>
          </p:cNvPr>
          <p:cNvSpPr>
            <a:spLocks noGrp="1"/>
          </p:cNvSpPr>
          <p:nvPr>
            <p:ph type="title"/>
          </p:nvPr>
        </p:nvSpPr>
        <p:spPr/>
        <p:txBody>
          <a:bodyPr/>
          <a:lstStyle/>
          <a:p>
            <a:r>
              <a:rPr lang="es-ES" dirty="0" err="1"/>
              <a:t>actividade</a:t>
            </a:r>
            <a:endParaRPr lang="es-ES" dirty="0"/>
          </a:p>
        </p:txBody>
      </p:sp>
      <p:sp>
        <p:nvSpPr>
          <p:cNvPr id="5" name="Marcador de número de diapositiva 4">
            <a:extLst>
              <a:ext uri="{FF2B5EF4-FFF2-40B4-BE49-F238E27FC236}">
                <a16:creationId xmlns:a16="http://schemas.microsoft.com/office/drawing/2014/main" id="{72FD6234-596D-44B2-96CB-701B2FFE2927}"/>
              </a:ext>
            </a:extLst>
          </p:cNvPr>
          <p:cNvSpPr>
            <a:spLocks noGrp="1"/>
          </p:cNvSpPr>
          <p:nvPr>
            <p:ph type="sldNum" sz="quarter" idx="12"/>
          </p:nvPr>
        </p:nvSpPr>
        <p:spPr/>
        <p:txBody>
          <a:bodyPr/>
          <a:lstStyle/>
          <a:p>
            <a:fld id="{CA8D9AD5-F248-4919-864A-CFD76CC027D6}" type="slidenum">
              <a:rPr lang="en-US" smtClean="0"/>
              <a:pPr/>
              <a:t>44</a:t>
            </a:fld>
            <a:endParaRPr lang="en-US" dirty="0"/>
          </a:p>
        </p:txBody>
      </p:sp>
      <p:sp>
        <p:nvSpPr>
          <p:cNvPr id="6" name="Rectangle 1">
            <a:extLst>
              <a:ext uri="{FF2B5EF4-FFF2-40B4-BE49-F238E27FC236}">
                <a16:creationId xmlns:a16="http://schemas.microsoft.com/office/drawing/2014/main" id="{D2AC8AEC-1864-4BC4-84CF-1E340CB1F2AD}"/>
              </a:ext>
            </a:extLst>
          </p:cNvPr>
          <p:cNvSpPr>
            <a:spLocks noGrp="1" noChangeArrowheads="1"/>
          </p:cNvSpPr>
          <p:nvPr>
            <p:ph idx="16"/>
          </p:nvPr>
        </p:nvSpPr>
        <p:spPr bwMode="auto">
          <a:xfrm>
            <a:off x="152400" y="2851666"/>
            <a:ext cx="57912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600" b="0" i="0" u="none" strike="noStrike" cap="none" normalizeH="0" baseline="0" dirty="0">
                <a:ln>
                  <a:noFill/>
                </a:ln>
                <a:effectLst/>
              </a:rPr>
              <a:t>Cada alumno/a seleccionará </a:t>
            </a:r>
            <a:r>
              <a:rPr kumimoji="0" lang="gl-ES" altLang="gl-ES" sz="1600" b="1" i="0" u="none" strike="noStrike" cap="none" normalizeH="0" baseline="0" dirty="0">
                <a:ln>
                  <a:noFill/>
                </a:ln>
                <a:effectLst/>
              </a:rPr>
              <a:t>dúas aplicacións</a:t>
            </a:r>
            <a:r>
              <a:rPr kumimoji="0" lang="gl-ES" altLang="gl-ES" sz="1600" b="0" i="0" u="none" strike="noStrike" cap="none" normalizeH="0" baseline="0" dirty="0">
                <a:ln>
                  <a:noFill/>
                </a:ln>
                <a:effectLst/>
              </a:rPr>
              <a:t> que teña instaladas no seu teléfono móbil (por exemplo: </a:t>
            </a:r>
            <a:r>
              <a:rPr kumimoji="0" lang="gl-ES" altLang="gl-ES" sz="1600" b="0" i="0" u="none" strike="noStrike" cap="none" normalizeH="0" baseline="0" dirty="0" err="1">
                <a:ln>
                  <a:noFill/>
                </a:ln>
                <a:effectLst/>
              </a:rPr>
              <a:t>WhatsApp</a:t>
            </a:r>
            <a:r>
              <a:rPr kumimoji="0" lang="gl-ES" altLang="gl-ES" sz="1600" b="0" i="0" u="none" strike="noStrike" cap="none" normalizeH="0" baseline="0" dirty="0">
                <a:ln>
                  <a:noFill/>
                </a:ln>
                <a:effectLst/>
              </a:rPr>
              <a:t>, </a:t>
            </a:r>
            <a:r>
              <a:rPr kumimoji="0" lang="gl-ES" altLang="gl-ES" sz="1600" b="0" i="0" u="none" strike="noStrike" cap="none" normalizeH="0" baseline="0" dirty="0" err="1">
                <a:ln>
                  <a:noFill/>
                </a:ln>
                <a:effectLst/>
              </a:rPr>
              <a:t>Instagram</a:t>
            </a:r>
            <a:r>
              <a:rPr kumimoji="0" lang="gl-ES" altLang="gl-ES" sz="1600" b="0" i="0" u="none" strike="noStrike" cap="none" normalizeH="0" baseline="0" dirty="0">
                <a:ln>
                  <a:noFill/>
                </a:ln>
                <a:effectLst/>
              </a:rPr>
              <a:t>, </a:t>
            </a:r>
            <a:r>
              <a:rPr kumimoji="0" lang="gl-ES" altLang="gl-ES" sz="1600" b="0" i="0" u="none" strike="noStrike" cap="none" normalizeH="0" baseline="0" dirty="0" err="1">
                <a:ln>
                  <a:noFill/>
                </a:ln>
                <a:effectLst/>
              </a:rPr>
              <a:t>TikTok</a:t>
            </a:r>
            <a:r>
              <a:rPr kumimoji="0" lang="gl-ES" altLang="gl-ES" sz="1600" b="0" i="0" u="none" strike="noStrike" cap="none" normalizeH="0" baseline="0" dirty="0">
                <a:ln>
                  <a:noFill/>
                </a:ln>
                <a:effectLst/>
              </a:rPr>
              <a:t>, unha </a:t>
            </a:r>
            <a:r>
              <a:rPr kumimoji="0" lang="gl-ES" altLang="gl-ES" sz="1600" b="0" i="0" u="none" strike="noStrike" cap="none" normalizeH="0" baseline="0" dirty="0" err="1">
                <a:ln>
                  <a:noFill/>
                </a:ln>
                <a:effectLst/>
              </a:rPr>
              <a:t>app</a:t>
            </a:r>
            <a:r>
              <a:rPr kumimoji="0" lang="gl-ES" altLang="gl-ES" sz="1600" b="0" i="0" u="none" strike="noStrike" cap="none" normalizeH="0" baseline="0" dirty="0">
                <a:ln>
                  <a:noFill/>
                </a:ln>
                <a:effectLst/>
              </a:rPr>
              <a:t> de xogos, unha de edición de fotos...).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600" b="0" i="0" u="none" strike="noStrike" cap="none" normalizeH="0" baseline="0" dirty="0">
                <a:ln>
                  <a:noFill/>
                </a:ln>
                <a:effectLst/>
              </a:rPr>
              <a:t>A continuación, accederá aos </a:t>
            </a:r>
            <a:r>
              <a:rPr kumimoji="0" lang="gl-ES" altLang="gl-ES" sz="1600" b="1" i="0" u="none" strike="noStrike" cap="none" normalizeH="0" baseline="0" dirty="0" err="1">
                <a:ln>
                  <a:noFill/>
                </a:ln>
                <a:effectLst/>
              </a:rPr>
              <a:t>ajustes</a:t>
            </a:r>
            <a:r>
              <a:rPr kumimoji="0" lang="gl-ES" altLang="gl-ES" sz="1600" b="1" i="0" u="none" strike="noStrike" cap="none" normalizeH="0" baseline="0" dirty="0">
                <a:ln>
                  <a:noFill/>
                </a:ln>
                <a:effectLst/>
              </a:rPr>
              <a:t> ou configuración do dispositivo</a:t>
            </a:r>
            <a:r>
              <a:rPr kumimoji="0" lang="gl-ES" altLang="gl-ES" sz="1600" b="0" i="0" u="none" strike="noStrike" cap="none" normalizeH="0" baseline="0" dirty="0">
                <a:ln>
                  <a:noFill/>
                </a:ln>
                <a:effectLst/>
              </a:rPr>
              <a:t> para comprobar: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600" b="0" i="0" u="none" strike="noStrike" cap="none" normalizeH="0" baseline="0" dirty="0">
                <a:ln>
                  <a:noFill/>
                </a:ln>
                <a:effectLst/>
              </a:rPr>
              <a:t>A que </a:t>
            </a:r>
            <a:r>
              <a:rPr kumimoji="0" lang="gl-ES" altLang="gl-ES" sz="1600" b="1" i="0" u="none" strike="noStrike" cap="none" normalizeH="0" baseline="0" dirty="0">
                <a:ln>
                  <a:noFill/>
                </a:ln>
                <a:effectLst/>
              </a:rPr>
              <a:t>permisos accede cada </a:t>
            </a:r>
            <a:r>
              <a:rPr kumimoji="0" lang="gl-ES" altLang="gl-ES" sz="1600" b="1" i="0" u="none" strike="noStrike" cap="none" normalizeH="0" baseline="0" dirty="0" err="1">
                <a:ln>
                  <a:noFill/>
                </a:ln>
                <a:effectLst/>
              </a:rPr>
              <a:t>app</a:t>
            </a:r>
            <a:r>
              <a:rPr kumimoji="0" lang="gl-ES" altLang="gl-ES" sz="1600" b="0" i="0" u="none" strike="noStrike" cap="none" normalizeH="0" baseline="0" dirty="0">
                <a:ln>
                  <a:noFill/>
                </a:ln>
                <a:effectLst/>
              </a:rPr>
              <a:t> (cámara, micrófono, localización, contactos, fotos, SMS, etc.).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600" b="0" i="0" u="none" strike="noStrike" cap="none" normalizeH="0" baseline="0" dirty="0">
                <a:ln>
                  <a:noFill/>
                </a:ln>
                <a:effectLst/>
              </a:rPr>
              <a:t>Se </a:t>
            </a:r>
            <a:r>
              <a:rPr kumimoji="0" lang="gl-ES" altLang="gl-ES" sz="1600" b="1" i="0" u="none" strike="noStrike" cap="none" normalizeH="0" baseline="0" dirty="0">
                <a:ln>
                  <a:noFill/>
                </a:ln>
                <a:effectLst/>
              </a:rPr>
              <a:t>todos os permisos son necesarios</a:t>
            </a:r>
            <a:r>
              <a:rPr kumimoji="0" lang="gl-ES" altLang="gl-ES" sz="1600" b="0" i="0" u="none" strike="noStrike" cap="none" normalizeH="0" baseline="0" dirty="0">
                <a:ln>
                  <a:noFill/>
                </a:ln>
                <a:effectLst/>
              </a:rPr>
              <a:t> para o funcionamento da </a:t>
            </a:r>
            <a:r>
              <a:rPr kumimoji="0" lang="gl-ES" altLang="gl-ES" sz="1600" b="0" i="0" u="none" strike="noStrike" cap="none" normalizeH="0" baseline="0" dirty="0" err="1">
                <a:ln>
                  <a:noFill/>
                </a:ln>
                <a:effectLst/>
              </a:rPr>
              <a:t>app</a:t>
            </a:r>
            <a:r>
              <a:rPr kumimoji="0" lang="gl-ES" altLang="gl-ES" sz="1600" b="0" i="0" u="none" strike="noStrike" cap="none" normalizeH="0" baseline="0" dirty="0">
                <a:ln>
                  <a:noFill/>
                </a:ln>
                <a:effectLst/>
              </a:rPr>
              <a:t> ou se hai algúns que parecen excesivos.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600" b="0" i="0" u="none" strike="noStrike" cap="none" normalizeH="0" baseline="0" dirty="0">
                <a:ln>
                  <a:noFill/>
                </a:ln>
                <a:effectLst/>
              </a:rPr>
              <a:t>Se se pode </a:t>
            </a:r>
            <a:r>
              <a:rPr kumimoji="0" lang="gl-ES" altLang="gl-ES" sz="1600" b="1" i="0" u="none" strike="noStrike" cap="none" normalizeH="0" baseline="0" dirty="0">
                <a:ln>
                  <a:noFill/>
                </a:ln>
                <a:effectLst/>
              </a:rPr>
              <a:t>revogar algún permiso</a:t>
            </a:r>
            <a:r>
              <a:rPr kumimoji="0" lang="gl-ES" altLang="gl-ES" sz="1600" b="0" i="0" u="none" strike="noStrike" cap="none" normalizeH="0" baseline="0" dirty="0">
                <a:ln>
                  <a:noFill/>
                </a:ln>
                <a:effectLst/>
              </a:rPr>
              <a:t> sen que a </a:t>
            </a:r>
            <a:r>
              <a:rPr kumimoji="0" lang="gl-ES" altLang="gl-ES" sz="1600" b="0" i="0" u="none" strike="noStrike" cap="none" normalizeH="0" baseline="0" dirty="0" err="1">
                <a:ln>
                  <a:noFill/>
                </a:ln>
                <a:effectLst/>
              </a:rPr>
              <a:t>app</a:t>
            </a:r>
            <a:r>
              <a:rPr kumimoji="0" lang="gl-ES" altLang="gl-ES" sz="1600" b="0" i="0" u="none" strike="noStrike" cap="none" normalizeH="0" baseline="0" dirty="0">
                <a:ln>
                  <a:noFill/>
                </a:ln>
                <a:effectLst/>
              </a:rPr>
              <a:t> deixe de funcionar correctamente.</a:t>
            </a:r>
          </a:p>
        </p:txBody>
      </p:sp>
      <p:sp>
        <p:nvSpPr>
          <p:cNvPr id="7" name="Rectangle 2">
            <a:extLst>
              <a:ext uri="{FF2B5EF4-FFF2-40B4-BE49-F238E27FC236}">
                <a16:creationId xmlns:a16="http://schemas.microsoft.com/office/drawing/2014/main" id="{9F5CFCB5-27DE-4E6E-87E8-862420E6D6CD}"/>
              </a:ext>
            </a:extLst>
          </p:cNvPr>
          <p:cNvSpPr>
            <a:spLocks noGrp="1" noChangeArrowheads="1"/>
          </p:cNvSpPr>
          <p:nvPr>
            <p:ph idx="14"/>
          </p:nvPr>
        </p:nvSpPr>
        <p:spPr bwMode="auto">
          <a:xfrm>
            <a:off x="6366933" y="2993255"/>
            <a:ext cx="5105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ClrTx/>
              <a:buSzTx/>
              <a:buFontTx/>
              <a:buChar char="•"/>
            </a:pPr>
            <a:r>
              <a:rPr kumimoji="0" lang="gl-ES" altLang="gl-ES" sz="1600" b="0" i="0" u="none" strike="noStrike" cap="none" normalizeH="0" baseline="0" dirty="0">
                <a:ln>
                  <a:noFill/>
                </a:ln>
                <a:effectLst/>
              </a:rPr>
              <a:t>Anotarase a información nunha </a:t>
            </a:r>
            <a:r>
              <a:rPr kumimoji="0" lang="gl-ES" altLang="gl-ES" sz="1600" b="1" i="0" u="none" strike="noStrike" cap="none" normalizeH="0" baseline="0" dirty="0">
                <a:ln>
                  <a:noFill/>
                </a:ln>
                <a:effectLst/>
              </a:rPr>
              <a:t>táboa ou ficha de análise</a:t>
            </a:r>
            <a:r>
              <a:rPr kumimoji="0" lang="gl-ES" altLang="gl-ES" sz="1600" b="0" i="0" u="none" strike="noStrike" cap="none" normalizeH="0" baseline="0" dirty="0">
                <a:ln>
                  <a:noFill/>
                </a:ln>
                <a:effectLst/>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600" b="0" i="0" u="none" strike="noStrike" cap="none" normalizeH="0" baseline="0" dirty="0">
                <a:ln>
                  <a:noFill/>
                </a:ln>
                <a:effectLst/>
              </a:rPr>
              <a:t>Sabías que esas </a:t>
            </a:r>
            <a:r>
              <a:rPr kumimoji="0" lang="gl-ES" altLang="gl-ES" sz="1600" b="0" i="0" u="none" strike="noStrike" cap="none" normalizeH="0" baseline="0" dirty="0" err="1">
                <a:ln>
                  <a:noFill/>
                </a:ln>
                <a:effectLst/>
              </a:rPr>
              <a:t>apps</a:t>
            </a:r>
            <a:r>
              <a:rPr kumimoji="0" lang="gl-ES" altLang="gl-ES" sz="1600" b="0" i="0" u="none" strike="noStrike" cap="none" normalizeH="0" baseline="0" dirty="0">
                <a:ln>
                  <a:noFill/>
                </a:ln>
                <a:effectLst/>
              </a:rPr>
              <a:t> tiñan acceso a tanta información?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600" b="0" i="0" u="none" strike="noStrike" cap="none" normalizeH="0" baseline="0" dirty="0">
                <a:ln>
                  <a:noFill/>
                </a:ln>
                <a:effectLst/>
              </a:rPr>
              <a:t>Algunha aplicación solicita permisos que non deberían ser necesarios para o seu funcionamento?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600" b="0" i="0" u="none" strike="noStrike" cap="none" normalizeH="0" baseline="0" dirty="0">
                <a:ln>
                  <a:noFill/>
                </a:ln>
                <a:effectLst/>
              </a:rPr>
              <a:t>Cres que as empresas usan eses datos con fins comerciais?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gl-ES" altLang="gl-ES" sz="1600" b="0" i="0" u="none" strike="noStrike" cap="none" normalizeH="0" baseline="0" dirty="0">
                <a:ln>
                  <a:noFill/>
                </a:ln>
                <a:effectLst/>
              </a:rPr>
              <a:t>Que podes facer para controlar mellor a túa </a:t>
            </a:r>
            <a:r>
              <a:rPr kumimoji="0" lang="gl-ES" altLang="gl-ES" sz="1600" b="0" i="0" u="none" strike="noStrike" cap="none" normalizeH="0" baseline="0" dirty="0" err="1">
                <a:ln>
                  <a:noFill/>
                </a:ln>
                <a:effectLst/>
              </a:rPr>
              <a:t>privacidade</a:t>
            </a:r>
            <a:r>
              <a:rPr kumimoji="0" lang="gl-ES" altLang="gl-ES" sz="1600" b="0" i="0" u="none" strike="noStrike" cap="none" normalizeH="0" baseline="0" dirty="0">
                <a:ln>
                  <a:noFill/>
                </a:ln>
                <a:effectLst/>
              </a:rPr>
              <a:t>?</a:t>
            </a:r>
          </a:p>
        </p:txBody>
      </p:sp>
    </p:spTree>
    <p:extLst>
      <p:ext uri="{BB962C8B-B14F-4D97-AF65-F5344CB8AC3E}">
        <p14:creationId xmlns:p14="http://schemas.microsoft.com/office/powerpoint/2010/main" val="139942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192A74-31F9-4311-86CD-A528AEF832C3}"/>
              </a:ext>
            </a:extLst>
          </p:cNvPr>
          <p:cNvSpPr>
            <a:spLocks noGrp="1"/>
          </p:cNvSpPr>
          <p:nvPr>
            <p:ph type="title"/>
          </p:nvPr>
        </p:nvSpPr>
        <p:spPr/>
        <p:txBody>
          <a:bodyPr/>
          <a:lstStyle/>
          <a:p>
            <a:r>
              <a:rPr lang="gl-ES" dirty="0" err="1"/>
              <a:t>Ciberseguridade</a:t>
            </a:r>
            <a:r>
              <a:rPr lang="gl-ES" dirty="0"/>
              <a:t> básica</a:t>
            </a:r>
            <a:endParaRPr lang="es-ES" dirty="0"/>
          </a:p>
        </p:txBody>
      </p:sp>
      <p:sp>
        <p:nvSpPr>
          <p:cNvPr id="3" name="Marcador de contenido 2">
            <a:extLst>
              <a:ext uri="{FF2B5EF4-FFF2-40B4-BE49-F238E27FC236}">
                <a16:creationId xmlns:a16="http://schemas.microsoft.com/office/drawing/2014/main" id="{3310658C-3A17-4891-87AA-95A0D968C397}"/>
              </a:ext>
            </a:extLst>
          </p:cNvPr>
          <p:cNvSpPr>
            <a:spLocks noGrp="1"/>
          </p:cNvSpPr>
          <p:nvPr>
            <p:ph idx="16"/>
          </p:nvPr>
        </p:nvSpPr>
        <p:spPr>
          <a:xfrm>
            <a:off x="457200" y="2743200"/>
            <a:ext cx="5410200" cy="3332988"/>
          </a:xfrm>
        </p:spPr>
        <p:txBody>
          <a:bodyPr>
            <a:normAutofit/>
          </a:bodyPr>
          <a:lstStyle/>
          <a:p>
            <a:pPr marL="0" indent="0">
              <a:lnSpc>
                <a:spcPct val="100000"/>
              </a:lnSpc>
              <a:buNone/>
            </a:pPr>
            <a:r>
              <a:rPr lang="gl-ES" sz="1600" dirty="0"/>
              <a:t>A seguridade dixital é fundamental para protexer a nosa información e evitar riscos en liña. Para crear contrasinais seguros, recoméndase usar combinacións longas de letras maiúsculas e minúsculas, números e símbolos, e evitar usar palabras comúns ou datos fáciles de adiviñar. Ademais, utilizar un xestor de contrasinais para xestionar claves complexas e activar a autenticación en dous factores (2FA) engade capas de seguridade adicionais..</a:t>
            </a:r>
            <a:endParaRPr lang="es-ES" sz="1600" dirty="0"/>
          </a:p>
        </p:txBody>
      </p:sp>
      <p:sp>
        <p:nvSpPr>
          <p:cNvPr id="4" name="Marcador de contenido 3">
            <a:extLst>
              <a:ext uri="{FF2B5EF4-FFF2-40B4-BE49-F238E27FC236}">
                <a16:creationId xmlns:a16="http://schemas.microsoft.com/office/drawing/2014/main" id="{BA4D6715-6C08-4AC0-A087-733E5A1D3505}"/>
              </a:ext>
            </a:extLst>
          </p:cNvPr>
          <p:cNvSpPr>
            <a:spLocks noGrp="1"/>
          </p:cNvSpPr>
          <p:nvPr>
            <p:ph idx="14"/>
          </p:nvPr>
        </p:nvSpPr>
        <p:spPr>
          <a:xfrm>
            <a:off x="6292518" y="2819400"/>
            <a:ext cx="5410200" cy="3200400"/>
          </a:xfrm>
        </p:spPr>
        <p:txBody>
          <a:bodyPr>
            <a:normAutofit/>
          </a:bodyPr>
          <a:lstStyle/>
          <a:p>
            <a:pPr marL="0" indent="0">
              <a:lnSpc>
                <a:spcPct val="110000"/>
              </a:lnSpc>
              <a:buNone/>
            </a:pPr>
            <a:r>
              <a:rPr lang="gl-ES" sz="1400" dirty="0"/>
              <a:t>En canto ao </a:t>
            </a:r>
            <a:r>
              <a:rPr lang="gl-ES" sz="1400" b="1" dirty="0" err="1"/>
              <a:t>phishing</a:t>
            </a:r>
            <a:r>
              <a:rPr lang="gl-ES" sz="1400" dirty="0"/>
              <a:t>, trata dun intento de engano onde os atacantes buscan obter información persoal como contrasinais ou datos bancarios a través de correos electrónicos, mensaxes ou sitios </a:t>
            </a:r>
            <a:r>
              <a:rPr lang="gl-ES" sz="1400" dirty="0" err="1"/>
              <a:t>web</a:t>
            </a:r>
            <a:r>
              <a:rPr lang="gl-ES" sz="1400" dirty="0"/>
              <a:t> falsos que imitan fontes fiables. Estes correos adoitan crear unha sensación de urxencia para que as vítimas non reflexionen antes de actuar. As </a:t>
            </a:r>
            <a:r>
              <a:rPr lang="gl-ES" sz="1400" b="1" dirty="0"/>
              <a:t>redes </a:t>
            </a:r>
            <a:r>
              <a:rPr lang="gl-ES" sz="1400" b="1" dirty="0" err="1"/>
              <a:t>Wi</a:t>
            </a:r>
            <a:r>
              <a:rPr lang="gl-ES" sz="1400" b="1" dirty="0"/>
              <a:t>-Fi públicas</a:t>
            </a:r>
            <a:r>
              <a:rPr lang="gl-ES" sz="1400" dirty="0"/>
              <a:t> tamén presentan riscos, xa que os atacantes poden interceptar a información a través de ataques como o </a:t>
            </a:r>
            <a:r>
              <a:rPr lang="gl-ES" sz="1400" b="1" dirty="0"/>
              <a:t>Man-</a:t>
            </a:r>
            <a:r>
              <a:rPr lang="gl-ES" sz="1400" b="1" dirty="0" err="1"/>
              <a:t>in</a:t>
            </a:r>
            <a:r>
              <a:rPr lang="gl-ES" sz="1400" b="1" dirty="0"/>
              <a:t>-</a:t>
            </a:r>
            <a:r>
              <a:rPr lang="gl-ES" sz="1400" b="1" dirty="0" err="1"/>
              <a:t>the-Middle</a:t>
            </a:r>
            <a:r>
              <a:rPr lang="gl-ES" sz="1400" dirty="0"/>
              <a:t> ou configurar redes </a:t>
            </a:r>
            <a:r>
              <a:rPr lang="gl-ES" sz="1400" dirty="0" err="1"/>
              <a:t>Wi</a:t>
            </a:r>
            <a:r>
              <a:rPr lang="gl-ES" sz="1400" dirty="0"/>
              <a:t>-Fi falsas para que as persoas se conecten a elas</a:t>
            </a:r>
            <a:endParaRPr lang="es-ES" sz="1400" dirty="0"/>
          </a:p>
        </p:txBody>
      </p:sp>
      <p:sp>
        <p:nvSpPr>
          <p:cNvPr id="5" name="Marcador de número de diapositiva 4">
            <a:extLst>
              <a:ext uri="{FF2B5EF4-FFF2-40B4-BE49-F238E27FC236}">
                <a16:creationId xmlns:a16="http://schemas.microsoft.com/office/drawing/2014/main" id="{96DC3B22-0315-48E5-9D1A-B924C11F54A4}"/>
              </a:ext>
            </a:extLst>
          </p:cNvPr>
          <p:cNvSpPr>
            <a:spLocks noGrp="1"/>
          </p:cNvSpPr>
          <p:nvPr>
            <p:ph type="sldNum" sz="quarter" idx="12"/>
          </p:nvPr>
        </p:nvSpPr>
        <p:spPr/>
        <p:txBody>
          <a:bodyPr/>
          <a:lstStyle/>
          <a:p>
            <a:fld id="{CA8D9AD5-F248-4919-864A-CFD76CC027D6}" type="slidenum">
              <a:rPr lang="en-US" smtClean="0"/>
              <a:pPr/>
              <a:t>45</a:t>
            </a:fld>
            <a:endParaRPr lang="en-US" dirty="0"/>
          </a:p>
        </p:txBody>
      </p:sp>
    </p:spTree>
    <p:extLst>
      <p:ext uri="{BB962C8B-B14F-4D97-AF65-F5344CB8AC3E}">
        <p14:creationId xmlns:p14="http://schemas.microsoft.com/office/powerpoint/2010/main" val="27428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192A74-31F9-4311-86CD-A528AEF832C3}"/>
              </a:ext>
            </a:extLst>
          </p:cNvPr>
          <p:cNvSpPr>
            <a:spLocks noGrp="1"/>
          </p:cNvSpPr>
          <p:nvPr>
            <p:ph type="title"/>
          </p:nvPr>
        </p:nvSpPr>
        <p:spPr/>
        <p:txBody>
          <a:bodyPr/>
          <a:lstStyle/>
          <a:p>
            <a:r>
              <a:rPr lang="gl-ES" dirty="0" err="1"/>
              <a:t>Ciberseguridade</a:t>
            </a:r>
            <a:r>
              <a:rPr lang="gl-ES" dirty="0"/>
              <a:t> básica</a:t>
            </a:r>
            <a:endParaRPr lang="es-ES" dirty="0"/>
          </a:p>
        </p:txBody>
      </p:sp>
      <p:sp>
        <p:nvSpPr>
          <p:cNvPr id="3" name="Marcador de contenido 2">
            <a:extLst>
              <a:ext uri="{FF2B5EF4-FFF2-40B4-BE49-F238E27FC236}">
                <a16:creationId xmlns:a16="http://schemas.microsoft.com/office/drawing/2014/main" id="{3310658C-3A17-4891-87AA-95A0D968C397}"/>
              </a:ext>
            </a:extLst>
          </p:cNvPr>
          <p:cNvSpPr>
            <a:spLocks noGrp="1"/>
          </p:cNvSpPr>
          <p:nvPr>
            <p:ph idx="16"/>
          </p:nvPr>
        </p:nvSpPr>
        <p:spPr>
          <a:xfrm>
            <a:off x="457200" y="2743200"/>
            <a:ext cx="5410200" cy="3332988"/>
          </a:xfrm>
        </p:spPr>
        <p:txBody>
          <a:bodyPr>
            <a:normAutofit/>
          </a:bodyPr>
          <a:lstStyle/>
          <a:p>
            <a:pPr marL="0" indent="0">
              <a:lnSpc>
                <a:spcPct val="100000"/>
              </a:lnSpc>
              <a:buNone/>
            </a:pPr>
            <a:r>
              <a:rPr lang="gl-ES" sz="1400" dirty="0"/>
              <a:t>Para protexerse, é importante usar unha </a:t>
            </a:r>
            <a:r>
              <a:rPr lang="gl-ES" sz="1400" b="1" dirty="0"/>
              <a:t>VPN</a:t>
            </a:r>
            <a:r>
              <a:rPr lang="gl-ES" sz="1400" dirty="0"/>
              <a:t> e evitar introducir datos sensibles en redes públicas. As </a:t>
            </a:r>
            <a:r>
              <a:rPr lang="gl-ES" sz="1400" b="1" dirty="0"/>
              <a:t>actualizacións de software</a:t>
            </a:r>
            <a:r>
              <a:rPr lang="gl-ES" sz="1400" dirty="0"/>
              <a:t> son outro punto clave na seguridade, xa que corrixen vulnerabilidades que os atacantes poden aproveitar. Manter o sistema operativo e as aplicacións actualizados axuda a reducir os riscos. Pola súa parte, as estafas máis frecuentes en liña inclúen </a:t>
            </a:r>
            <a:r>
              <a:rPr lang="gl-ES" sz="1400" dirty="0" err="1"/>
              <a:t>emails</a:t>
            </a:r>
            <a:r>
              <a:rPr lang="gl-ES" sz="1400" dirty="0"/>
              <a:t> falsos (</a:t>
            </a:r>
            <a:r>
              <a:rPr lang="gl-ES" sz="1400" dirty="0" err="1"/>
              <a:t>phishing</a:t>
            </a:r>
            <a:r>
              <a:rPr lang="gl-ES" sz="1400" dirty="0"/>
              <a:t>), sitios </a:t>
            </a:r>
            <a:r>
              <a:rPr lang="gl-ES" sz="1400" dirty="0" err="1"/>
              <a:t>web</a:t>
            </a:r>
            <a:r>
              <a:rPr lang="gl-ES" sz="1400" dirty="0"/>
              <a:t> fraudulentos (</a:t>
            </a:r>
            <a:r>
              <a:rPr lang="gl-ES" sz="1400" dirty="0" err="1"/>
              <a:t>pharming</a:t>
            </a:r>
            <a:r>
              <a:rPr lang="gl-ES" sz="1400" dirty="0"/>
              <a:t>), chamadas telefónicas sospeitosas, SMS fraudulentos (</a:t>
            </a:r>
            <a:r>
              <a:rPr lang="gl-ES" sz="1400" dirty="0" err="1"/>
              <a:t>smishing</a:t>
            </a:r>
            <a:r>
              <a:rPr lang="gl-ES" sz="1400" dirty="0"/>
              <a:t>) e estafas en redes sociais..</a:t>
            </a:r>
            <a:endParaRPr lang="es-ES" sz="1400" dirty="0"/>
          </a:p>
        </p:txBody>
      </p:sp>
      <p:sp>
        <p:nvSpPr>
          <p:cNvPr id="4" name="Marcador de contenido 3">
            <a:extLst>
              <a:ext uri="{FF2B5EF4-FFF2-40B4-BE49-F238E27FC236}">
                <a16:creationId xmlns:a16="http://schemas.microsoft.com/office/drawing/2014/main" id="{BA4D6715-6C08-4AC0-A087-733E5A1D3505}"/>
              </a:ext>
            </a:extLst>
          </p:cNvPr>
          <p:cNvSpPr>
            <a:spLocks noGrp="1"/>
          </p:cNvSpPr>
          <p:nvPr>
            <p:ph idx="14"/>
          </p:nvPr>
        </p:nvSpPr>
        <p:spPr>
          <a:xfrm>
            <a:off x="6292518" y="2819400"/>
            <a:ext cx="5410200" cy="3200400"/>
          </a:xfrm>
        </p:spPr>
        <p:txBody>
          <a:bodyPr>
            <a:normAutofit/>
          </a:bodyPr>
          <a:lstStyle/>
          <a:p>
            <a:pPr marL="0" indent="0">
              <a:lnSpc>
                <a:spcPct val="110000"/>
              </a:lnSpc>
              <a:buNone/>
            </a:pPr>
            <a:r>
              <a:rPr lang="gl-ES" sz="1600" dirty="0"/>
              <a:t>É importante estar atento a sinais de alerta, como erros ortográficos en mensaxes ou ligazóns que non coinciden coas oficiais, e sempre verificar a autenticidade das solicitudes antes de dar calquera tipo de información persoal. En resumo, a clave para unha navegación segura radica en adoptar boas prácticas, estar alerta ante os intentos de estafa e manter os dispositivos actualizados e protexidos.</a:t>
            </a:r>
            <a:endParaRPr lang="es-ES" sz="1600" dirty="0"/>
          </a:p>
        </p:txBody>
      </p:sp>
      <p:sp>
        <p:nvSpPr>
          <p:cNvPr id="5" name="Marcador de número de diapositiva 4">
            <a:extLst>
              <a:ext uri="{FF2B5EF4-FFF2-40B4-BE49-F238E27FC236}">
                <a16:creationId xmlns:a16="http://schemas.microsoft.com/office/drawing/2014/main" id="{96DC3B22-0315-48E5-9D1A-B924C11F54A4}"/>
              </a:ext>
            </a:extLst>
          </p:cNvPr>
          <p:cNvSpPr>
            <a:spLocks noGrp="1"/>
          </p:cNvSpPr>
          <p:nvPr>
            <p:ph type="sldNum" sz="quarter" idx="12"/>
          </p:nvPr>
        </p:nvSpPr>
        <p:spPr/>
        <p:txBody>
          <a:bodyPr/>
          <a:lstStyle/>
          <a:p>
            <a:fld id="{CA8D9AD5-F248-4919-864A-CFD76CC027D6}" type="slidenum">
              <a:rPr lang="en-US" smtClean="0"/>
              <a:pPr/>
              <a:t>46</a:t>
            </a:fld>
            <a:endParaRPr lang="en-US" dirty="0"/>
          </a:p>
        </p:txBody>
      </p:sp>
    </p:spTree>
    <p:extLst>
      <p:ext uri="{BB962C8B-B14F-4D97-AF65-F5344CB8AC3E}">
        <p14:creationId xmlns:p14="http://schemas.microsoft.com/office/powerpoint/2010/main" val="79931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192A74-31F9-4311-86CD-A528AEF832C3}"/>
              </a:ext>
            </a:extLst>
          </p:cNvPr>
          <p:cNvSpPr>
            <a:spLocks noGrp="1"/>
          </p:cNvSpPr>
          <p:nvPr>
            <p:ph type="title"/>
          </p:nvPr>
        </p:nvSpPr>
        <p:spPr/>
        <p:txBody>
          <a:bodyPr/>
          <a:lstStyle/>
          <a:p>
            <a:r>
              <a:rPr lang="gl-ES" dirty="0" err="1"/>
              <a:t>Ciberseguridade</a:t>
            </a:r>
            <a:r>
              <a:rPr lang="gl-ES" dirty="0"/>
              <a:t> básica</a:t>
            </a:r>
            <a:endParaRPr lang="es-ES" dirty="0"/>
          </a:p>
        </p:txBody>
      </p:sp>
      <p:sp>
        <p:nvSpPr>
          <p:cNvPr id="3" name="Marcador de contenido 2">
            <a:extLst>
              <a:ext uri="{FF2B5EF4-FFF2-40B4-BE49-F238E27FC236}">
                <a16:creationId xmlns:a16="http://schemas.microsoft.com/office/drawing/2014/main" id="{3310658C-3A17-4891-87AA-95A0D968C397}"/>
              </a:ext>
            </a:extLst>
          </p:cNvPr>
          <p:cNvSpPr>
            <a:spLocks noGrp="1"/>
          </p:cNvSpPr>
          <p:nvPr>
            <p:ph idx="16"/>
          </p:nvPr>
        </p:nvSpPr>
        <p:spPr/>
        <p:txBody>
          <a:bodyPr/>
          <a:lstStyle/>
          <a:p>
            <a:pPr marL="0" indent="0">
              <a:buNone/>
            </a:pPr>
            <a:r>
              <a:rPr lang="es-ES" b="1" i="0" dirty="0">
                <a:solidFill>
                  <a:srgbClr val="131313"/>
                </a:solidFill>
                <a:effectLst/>
                <a:latin typeface="+mj-lt"/>
              </a:rPr>
              <a:t>Qué é o </a:t>
            </a:r>
            <a:r>
              <a:rPr lang="es-ES" b="1" i="0" dirty="0" err="1">
                <a:solidFill>
                  <a:srgbClr val="131313"/>
                </a:solidFill>
                <a:effectLst/>
                <a:latin typeface="+mj-lt"/>
              </a:rPr>
              <a:t>tabnabbing</a:t>
            </a:r>
            <a:r>
              <a:rPr lang="es-ES" b="1" i="0" dirty="0">
                <a:solidFill>
                  <a:srgbClr val="131313"/>
                </a:solidFill>
                <a:effectLst/>
                <a:latin typeface="+mj-lt"/>
              </a:rPr>
              <a:t> e cómo afecta a </a:t>
            </a:r>
            <a:r>
              <a:rPr lang="es-ES" b="1" i="0" dirty="0" err="1">
                <a:solidFill>
                  <a:srgbClr val="131313"/>
                </a:solidFill>
                <a:effectLst/>
                <a:latin typeface="+mj-lt"/>
              </a:rPr>
              <a:t>túa</a:t>
            </a:r>
            <a:r>
              <a:rPr lang="es-ES" b="1" i="0" dirty="0">
                <a:solidFill>
                  <a:srgbClr val="131313"/>
                </a:solidFill>
                <a:effectLst/>
                <a:latin typeface="+mj-lt"/>
              </a:rPr>
              <a:t> </a:t>
            </a:r>
            <a:r>
              <a:rPr lang="es-ES" b="1" i="0" dirty="0" err="1">
                <a:solidFill>
                  <a:srgbClr val="131313"/>
                </a:solidFill>
                <a:effectLst/>
                <a:latin typeface="+mj-lt"/>
              </a:rPr>
              <a:t>seguridade</a:t>
            </a:r>
            <a:r>
              <a:rPr lang="es-ES" b="1" i="0" dirty="0">
                <a:solidFill>
                  <a:srgbClr val="131313"/>
                </a:solidFill>
                <a:effectLst/>
                <a:latin typeface="+mj-lt"/>
              </a:rPr>
              <a:t> online?</a:t>
            </a:r>
            <a:endParaRPr lang="es-ES" b="1" dirty="0">
              <a:latin typeface="+mj-lt"/>
            </a:endParaRPr>
          </a:p>
        </p:txBody>
      </p:sp>
      <p:sp>
        <p:nvSpPr>
          <p:cNvPr id="4" name="Marcador de contenido 3">
            <a:extLst>
              <a:ext uri="{FF2B5EF4-FFF2-40B4-BE49-F238E27FC236}">
                <a16:creationId xmlns:a16="http://schemas.microsoft.com/office/drawing/2014/main" id="{BA4D6715-6C08-4AC0-A087-733E5A1D3505}"/>
              </a:ext>
            </a:extLst>
          </p:cNvPr>
          <p:cNvSpPr>
            <a:spLocks noGrp="1"/>
          </p:cNvSpPr>
          <p:nvPr>
            <p:ph idx="14"/>
          </p:nvPr>
        </p:nvSpPr>
        <p:spPr/>
        <p:txBody>
          <a:bodyPr/>
          <a:lstStyle/>
          <a:p>
            <a:pPr marL="0" indent="0">
              <a:buNone/>
            </a:pPr>
            <a:r>
              <a:rPr lang="es-ES" dirty="0">
                <a:hlinkClick r:id="rId2"/>
              </a:rPr>
              <a:t>https://www.youtube.com/watch?v=ST_BvVVGHSU</a:t>
            </a:r>
            <a:endParaRPr lang="es-ES" dirty="0"/>
          </a:p>
          <a:p>
            <a:endParaRPr lang="es-ES" dirty="0"/>
          </a:p>
        </p:txBody>
      </p:sp>
      <p:sp>
        <p:nvSpPr>
          <p:cNvPr id="5" name="Marcador de número de diapositiva 4">
            <a:extLst>
              <a:ext uri="{FF2B5EF4-FFF2-40B4-BE49-F238E27FC236}">
                <a16:creationId xmlns:a16="http://schemas.microsoft.com/office/drawing/2014/main" id="{96DC3B22-0315-48E5-9D1A-B924C11F54A4}"/>
              </a:ext>
            </a:extLst>
          </p:cNvPr>
          <p:cNvSpPr>
            <a:spLocks noGrp="1"/>
          </p:cNvSpPr>
          <p:nvPr>
            <p:ph type="sldNum" sz="quarter" idx="12"/>
          </p:nvPr>
        </p:nvSpPr>
        <p:spPr/>
        <p:txBody>
          <a:bodyPr/>
          <a:lstStyle/>
          <a:p>
            <a:fld id="{CA8D9AD5-F248-4919-864A-CFD76CC027D6}" type="slidenum">
              <a:rPr lang="en-US" smtClean="0"/>
              <a:pPr/>
              <a:t>47</a:t>
            </a:fld>
            <a:endParaRPr lang="en-US" dirty="0"/>
          </a:p>
        </p:txBody>
      </p:sp>
    </p:spTree>
    <p:extLst>
      <p:ext uri="{BB962C8B-B14F-4D97-AF65-F5344CB8AC3E}">
        <p14:creationId xmlns:p14="http://schemas.microsoft.com/office/powerpoint/2010/main" val="360091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65A846-D919-401A-B4C4-200E09188878}"/>
              </a:ext>
            </a:extLst>
          </p:cNvPr>
          <p:cNvSpPr>
            <a:spLocks noGrp="1"/>
          </p:cNvSpPr>
          <p:nvPr>
            <p:ph type="title"/>
          </p:nvPr>
        </p:nvSpPr>
        <p:spPr/>
        <p:txBody>
          <a:bodyPr/>
          <a:lstStyle/>
          <a:p>
            <a:r>
              <a:rPr lang="gl-ES" dirty="0"/>
              <a:t>Toma de decisións financeiras e inversión</a:t>
            </a:r>
            <a:endParaRPr lang="es-ES" dirty="0"/>
          </a:p>
        </p:txBody>
      </p:sp>
      <p:sp>
        <p:nvSpPr>
          <p:cNvPr id="3" name="Marcador de contenido 2">
            <a:extLst>
              <a:ext uri="{FF2B5EF4-FFF2-40B4-BE49-F238E27FC236}">
                <a16:creationId xmlns:a16="http://schemas.microsoft.com/office/drawing/2014/main" id="{530152AC-0730-45BD-A1A6-FEEE94288B11}"/>
              </a:ext>
            </a:extLst>
          </p:cNvPr>
          <p:cNvSpPr>
            <a:spLocks noGrp="1"/>
          </p:cNvSpPr>
          <p:nvPr>
            <p:ph idx="16"/>
          </p:nvPr>
        </p:nvSpPr>
        <p:spPr/>
        <p:txBody>
          <a:bodyPr>
            <a:normAutofit lnSpcReduction="10000"/>
          </a:bodyPr>
          <a:lstStyle/>
          <a:p>
            <a:pPr marL="0" indent="0">
              <a:buNone/>
            </a:pPr>
            <a:r>
              <a:rPr lang="pt-BR" dirty="0"/>
              <a:t>Os </a:t>
            </a:r>
            <a:r>
              <a:rPr lang="pt-BR" b="1" dirty="0"/>
              <a:t>sesgos cognitivos</a:t>
            </a:r>
            <a:r>
              <a:rPr lang="pt-BR" dirty="0"/>
              <a:t> </a:t>
            </a:r>
            <a:r>
              <a:rPr lang="pt-BR" dirty="0" err="1"/>
              <a:t>son</a:t>
            </a:r>
            <a:r>
              <a:rPr lang="pt-BR" dirty="0"/>
              <a:t> </a:t>
            </a:r>
            <a:r>
              <a:rPr lang="pt-BR" dirty="0" err="1"/>
              <a:t>distorsións</a:t>
            </a:r>
            <a:r>
              <a:rPr lang="pt-BR" dirty="0"/>
              <a:t> sistemáticas no pensamento humano que </a:t>
            </a:r>
            <a:r>
              <a:rPr lang="pt-BR" dirty="0" err="1"/>
              <a:t>afectan</a:t>
            </a:r>
            <a:r>
              <a:rPr lang="pt-BR" dirty="0"/>
              <a:t> as </a:t>
            </a:r>
            <a:r>
              <a:rPr lang="pt-BR" dirty="0" err="1"/>
              <a:t>nosas</a:t>
            </a:r>
            <a:r>
              <a:rPr lang="pt-BR" dirty="0"/>
              <a:t> </a:t>
            </a:r>
            <a:r>
              <a:rPr lang="pt-BR" dirty="0" err="1"/>
              <a:t>decisións</a:t>
            </a:r>
            <a:r>
              <a:rPr lang="pt-BR" dirty="0"/>
              <a:t> e </a:t>
            </a:r>
            <a:r>
              <a:rPr lang="pt-BR" dirty="0" err="1"/>
              <a:t>xulgamentos</a:t>
            </a:r>
            <a:r>
              <a:rPr lang="pt-BR" dirty="0"/>
              <a:t>. Un dos </a:t>
            </a:r>
            <a:r>
              <a:rPr lang="pt-BR" dirty="0" err="1"/>
              <a:t>máis</a:t>
            </a:r>
            <a:r>
              <a:rPr lang="pt-BR" dirty="0"/>
              <a:t> </a:t>
            </a:r>
            <a:r>
              <a:rPr lang="pt-BR" dirty="0" err="1"/>
              <a:t>coñecidos</a:t>
            </a:r>
            <a:r>
              <a:rPr lang="pt-BR" dirty="0"/>
              <a:t> é o </a:t>
            </a:r>
            <a:r>
              <a:rPr lang="pt-BR" b="1" dirty="0" err="1"/>
              <a:t>efecto</a:t>
            </a:r>
            <a:r>
              <a:rPr lang="pt-BR" b="1" dirty="0"/>
              <a:t> manada</a:t>
            </a:r>
            <a:r>
              <a:rPr lang="pt-BR" dirty="0"/>
              <a:t>, no que as </a:t>
            </a:r>
            <a:r>
              <a:rPr lang="pt-BR" dirty="0" err="1"/>
              <a:t>persoas</a:t>
            </a:r>
            <a:r>
              <a:rPr lang="pt-BR" dirty="0"/>
              <a:t> tendemos a seguir as </a:t>
            </a:r>
            <a:r>
              <a:rPr lang="pt-BR" dirty="0" err="1"/>
              <a:t>accións</a:t>
            </a:r>
            <a:r>
              <a:rPr lang="pt-BR" dirty="0"/>
              <a:t> ou </a:t>
            </a:r>
            <a:r>
              <a:rPr lang="pt-BR" dirty="0" err="1"/>
              <a:t>decisións</a:t>
            </a:r>
            <a:r>
              <a:rPr lang="pt-BR" dirty="0"/>
              <a:t> </a:t>
            </a:r>
            <a:r>
              <a:rPr lang="pt-BR" dirty="0" err="1"/>
              <a:t>dun</a:t>
            </a:r>
            <a:r>
              <a:rPr lang="pt-BR" dirty="0"/>
              <a:t> grupo, incluso se estas non </a:t>
            </a:r>
            <a:r>
              <a:rPr lang="pt-BR" dirty="0" err="1"/>
              <a:t>son</a:t>
            </a:r>
            <a:r>
              <a:rPr lang="pt-BR" dirty="0"/>
              <a:t> as </a:t>
            </a:r>
            <a:r>
              <a:rPr lang="pt-BR" dirty="0" err="1"/>
              <a:t>máis</a:t>
            </a:r>
            <a:r>
              <a:rPr lang="pt-BR" dirty="0"/>
              <a:t> lógicas ou </a:t>
            </a:r>
            <a:r>
              <a:rPr lang="pt-BR" dirty="0" err="1"/>
              <a:t>adecuadas</a:t>
            </a:r>
            <a:r>
              <a:rPr lang="pt-BR" dirty="0"/>
              <a:t>. Este comportamento pode levar á toma de </a:t>
            </a:r>
            <a:r>
              <a:rPr lang="pt-BR" dirty="0" err="1"/>
              <a:t>decisións</a:t>
            </a:r>
            <a:r>
              <a:rPr lang="pt-BR" dirty="0"/>
              <a:t> irracionais, </a:t>
            </a:r>
            <a:r>
              <a:rPr lang="pt-BR" dirty="0" err="1"/>
              <a:t>simplemente</a:t>
            </a:r>
            <a:r>
              <a:rPr lang="pt-BR" dirty="0"/>
              <a:t> por </a:t>
            </a:r>
            <a:r>
              <a:rPr lang="pt-BR" dirty="0" err="1"/>
              <a:t>desexar</a:t>
            </a:r>
            <a:r>
              <a:rPr lang="pt-BR" dirty="0"/>
              <a:t> ser parte </a:t>
            </a:r>
            <a:r>
              <a:rPr lang="pt-BR" dirty="0" err="1"/>
              <a:t>dun</a:t>
            </a:r>
            <a:r>
              <a:rPr lang="pt-BR" dirty="0"/>
              <a:t> </a:t>
            </a:r>
            <a:r>
              <a:rPr lang="pt-BR" dirty="0" err="1"/>
              <a:t>colectivo</a:t>
            </a:r>
            <a:r>
              <a:rPr lang="pt-BR" dirty="0"/>
              <a:t> ou porque a </a:t>
            </a:r>
            <a:r>
              <a:rPr lang="pt-BR" dirty="0" err="1"/>
              <a:t>maioría</a:t>
            </a:r>
            <a:r>
              <a:rPr lang="pt-BR" dirty="0"/>
              <a:t> parece ter </a:t>
            </a:r>
            <a:r>
              <a:rPr lang="pt-BR" dirty="0" err="1"/>
              <a:t>razón</a:t>
            </a:r>
            <a:r>
              <a:rPr lang="pt-BR" dirty="0"/>
              <a:t>, </a:t>
            </a:r>
            <a:r>
              <a:rPr lang="pt-BR" dirty="0" err="1"/>
              <a:t>sen</a:t>
            </a:r>
            <a:r>
              <a:rPr lang="pt-BR" dirty="0"/>
              <a:t> considerar as </a:t>
            </a:r>
            <a:r>
              <a:rPr lang="pt-BR" dirty="0" err="1"/>
              <a:t>propias</a:t>
            </a:r>
            <a:r>
              <a:rPr lang="pt-BR" dirty="0"/>
              <a:t> análises. </a:t>
            </a:r>
            <a:endParaRPr lang="es-ES" dirty="0"/>
          </a:p>
        </p:txBody>
      </p:sp>
      <p:sp>
        <p:nvSpPr>
          <p:cNvPr id="4" name="Marcador de contenido 3">
            <a:extLst>
              <a:ext uri="{FF2B5EF4-FFF2-40B4-BE49-F238E27FC236}">
                <a16:creationId xmlns:a16="http://schemas.microsoft.com/office/drawing/2014/main" id="{43590178-013A-4631-9B06-C851CC32419E}"/>
              </a:ext>
            </a:extLst>
          </p:cNvPr>
          <p:cNvSpPr>
            <a:spLocks noGrp="1"/>
          </p:cNvSpPr>
          <p:nvPr>
            <p:ph idx="14"/>
          </p:nvPr>
        </p:nvSpPr>
        <p:spPr/>
        <p:txBody>
          <a:bodyPr>
            <a:normAutofit fontScale="92500" lnSpcReduction="10000"/>
          </a:bodyPr>
          <a:lstStyle/>
          <a:p>
            <a:pPr marL="0" indent="0">
              <a:buNone/>
            </a:pPr>
            <a:r>
              <a:rPr lang="pt-BR" dirty="0"/>
              <a:t>Outro sesgo </a:t>
            </a:r>
            <a:r>
              <a:rPr lang="pt-BR" dirty="0" err="1"/>
              <a:t>común</a:t>
            </a:r>
            <a:r>
              <a:rPr lang="pt-BR" dirty="0"/>
              <a:t> é o </a:t>
            </a:r>
            <a:r>
              <a:rPr lang="pt-BR" b="1" dirty="0" err="1"/>
              <a:t>exceso</a:t>
            </a:r>
            <a:r>
              <a:rPr lang="pt-BR" b="1" dirty="0"/>
              <a:t> de </a:t>
            </a:r>
            <a:r>
              <a:rPr lang="pt-BR" b="1" dirty="0" err="1"/>
              <a:t>confianza</a:t>
            </a:r>
            <a:r>
              <a:rPr lang="pt-BR" dirty="0"/>
              <a:t>, onde as </a:t>
            </a:r>
            <a:r>
              <a:rPr lang="pt-BR" dirty="0" err="1"/>
              <a:t>persoas</a:t>
            </a:r>
            <a:r>
              <a:rPr lang="pt-BR" dirty="0"/>
              <a:t> </a:t>
            </a:r>
            <a:r>
              <a:rPr lang="pt-BR" dirty="0" err="1"/>
              <a:t>sobxen</a:t>
            </a:r>
            <a:r>
              <a:rPr lang="pt-BR" dirty="0"/>
              <a:t> o seu </a:t>
            </a:r>
            <a:r>
              <a:rPr lang="pt-BR" dirty="0" err="1"/>
              <a:t>propio</a:t>
            </a:r>
            <a:r>
              <a:rPr lang="pt-BR" dirty="0"/>
              <a:t> </a:t>
            </a:r>
            <a:r>
              <a:rPr lang="pt-BR" dirty="0" err="1"/>
              <a:t>coñecemento</a:t>
            </a:r>
            <a:r>
              <a:rPr lang="pt-BR" dirty="0"/>
              <a:t> ou capacidade, subestimando os riscos e as incertezas. Este sesgo pode ser perigoso, </a:t>
            </a:r>
            <a:r>
              <a:rPr lang="pt-BR" dirty="0" err="1"/>
              <a:t>xa</a:t>
            </a:r>
            <a:r>
              <a:rPr lang="pt-BR" dirty="0"/>
              <a:t> que pode levar a </a:t>
            </a:r>
            <a:r>
              <a:rPr lang="pt-BR" dirty="0" err="1"/>
              <a:t>decisións</a:t>
            </a:r>
            <a:r>
              <a:rPr lang="pt-BR" dirty="0"/>
              <a:t> </a:t>
            </a:r>
            <a:r>
              <a:rPr lang="pt-BR" dirty="0" err="1"/>
              <a:t>apresuradas</a:t>
            </a:r>
            <a:r>
              <a:rPr lang="pt-BR" dirty="0"/>
              <a:t> ou mal fundamentadas, especialmente </a:t>
            </a:r>
            <a:r>
              <a:rPr lang="pt-BR" dirty="0" err="1"/>
              <a:t>en</a:t>
            </a:r>
            <a:r>
              <a:rPr lang="pt-BR" dirty="0"/>
              <a:t> contextos onde a </a:t>
            </a:r>
            <a:r>
              <a:rPr lang="pt-BR" dirty="0" err="1"/>
              <a:t>información</a:t>
            </a:r>
            <a:r>
              <a:rPr lang="pt-BR" dirty="0"/>
              <a:t> é incompleta ou complexa. Ambos os sesgos </a:t>
            </a:r>
            <a:r>
              <a:rPr lang="pt-BR" dirty="0" err="1"/>
              <a:t>son</a:t>
            </a:r>
            <a:r>
              <a:rPr lang="pt-BR" dirty="0"/>
              <a:t> só exemplos de como as </a:t>
            </a:r>
            <a:r>
              <a:rPr lang="pt-BR" dirty="0" err="1"/>
              <a:t>emocións</a:t>
            </a:r>
            <a:r>
              <a:rPr lang="pt-BR" dirty="0"/>
              <a:t>, a influencia social e as </a:t>
            </a:r>
            <a:r>
              <a:rPr lang="pt-BR" dirty="0" err="1"/>
              <a:t>percepcións</a:t>
            </a:r>
            <a:r>
              <a:rPr lang="pt-BR" dirty="0"/>
              <a:t> </a:t>
            </a:r>
            <a:r>
              <a:rPr lang="pt-BR" dirty="0" err="1"/>
              <a:t>persoais</a:t>
            </a:r>
            <a:r>
              <a:rPr lang="pt-BR" dirty="0"/>
              <a:t> </a:t>
            </a:r>
            <a:r>
              <a:rPr lang="pt-BR" dirty="0" err="1"/>
              <a:t>poden</a:t>
            </a:r>
            <a:r>
              <a:rPr lang="pt-BR" dirty="0"/>
              <a:t> alterar a </a:t>
            </a:r>
            <a:r>
              <a:rPr lang="pt-BR" dirty="0" err="1"/>
              <a:t>nosa</a:t>
            </a:r>
            <a:r>
              <a:rPr lang="pt-BR" dirty="0"/>
              <a:t> capacidade para tomar </a:t>
            </a:r>
            <a:r>
              <a:rPr lang="pt-BR" dirty="0" err="1"/>
              <a:t>decisións</a:t>
            </a:r>
            <a:r>
              <a:rPr lang="pt-BR" dirty="0"/>
              <a:t> </a:t>
            </a:r>
            <a:r>
              <a:rPr lang="pt-BR" dirty="0" err="1"/>
              <a:t>obxectivas</a:t>
            </a:r>
            <a:r>
              <a:rPr lang="pt-BR" dirty="0"/>
              <a:t> e fundamentadas, </a:t>
            </a:r>
            <a:r>
              <a:rPr lang="pt-BR" dirty="0" err="1"/>
              <a:t>afectando</a:t>
            </a:r>
            <a:r>
              <a:rPr lang="pt-BR" dirty="0"/>
              <a:t> a </a:t>
            </a:r>
            <a:r>
              <a:rPr lang="pt-BR" dirty="0" err="1"/>
              <a:t>nosa</a:t>
            </a:r>
            <a:r>
              <a:rPr lang="pt-BR" dirty="0"/>
              <a:t> vida </a:t>
            </a:r>
            <a:r>
              <a:rPr lang="pt-BR" dirty="0" err="1"/>
              <a:t>diaria</a:t>
            </a:r>
            <a:r>
              <a:rPr lang="pt-BR" dirty="0"/>
              <a:t>, desde as </a:t>
            </a:r>
            <a:r>
              <a:rPr lang="pt-BR" dirty="0" err="1"/>
              <a:t>eleccións</a:t>
            </a:r>
            <a:r>
              <a:rPr lang="pt-BR" dirty="0"/>
              <a:t> </a:t>
            </a:r>
            <a:r>
              <a:rPr lang="pt-BR" dirty="0" err="1"/>
              <a:t>profesionais</a:t>
            </a:r>
            <a:r>
              <a:rPr lang="pt-BR" dirty="0"/>
              <a:t> até as </a:t>
            </a:r>
            <a:r>
              <a:rPr lang="pt-BR" dirty="0" err="1"/>
              <a:t>interaccións</a:t>
            </a:r>
            <a:r>
              <a:rPr lang="pt-BR" dirty="0"/>
              <a:t> sociais.</a:t>
            </a:r>
            <a:endParaRPr lang="es-ES" dirty="0"/>
          </a:p>
        </p:txBody>
      </p:sp>
      <p:sp>
        <p:nvSpPr>
          <p:cNvPr id="5" name="Marcador de número de diapositiva 4">
            <a:extLst>
              <a:ext uri="{FF2B5EF4-FFF2-40B4-BE49-F238E27FC236}">
                <a16:creationId xmlns:a16="http://schemas.microsoft.com/office/drawing/2014/main" id="{CCC94B53-7AF3-4B51-9511-90232467E8DB}"/>
              </a:ext>
            </a:extLst>
          </p:cNvPr>
          <p:cNvSpPr>
            <a:spLocks noGrp="1"/>
          </p:cNvSpPr>
          <p:nvPr>
            <p:ph type="sldNum" sz="quarter" idx="12"/>
          </p:nvPr>
        </p:nvSpPr>
        <p:spPr/>
        <p:txBody>
          <a:bodyPr/>
          <a:lstStyle/>
          <a:p>
            <a:fld id="{CA8D9AD5-F248-4919-864A-CFD76CC027D6}" type="slidenum">
              <a:rPr lang="en-US" smtClean="0"/>
              <a:pPr/>
              <a:t>48</a:t>
            </a:fld>
            <a:endParaRPr lang="en-US" dirty="0"/>
          </a:p>
        </p:txBody>
      </p:sp>
    </p:spTree>
    <p:extLst>
      <p:ext uri="{BB962C8B-B14F-4D97-AF65-F5344CB8AC3E}">
        <p14:creationId xmlns:p14="http://schemas.microsoft.com/office/powerpoint/2010/main" val="2402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65A846-D919-401A-B4C4-200E09188878}"/>
              </a:ext>
            </a:extLst>
          </p:cNvPr>
          <p:cNvSpPr>
            <a:spLocks noGrp="1"/>
          </p:cNvSpPr>
          <p:nvPr>
            <p:ph type="title"/>
          </p:nvPr>
        </p:nvSpPr>
        <p:spPr/>
        <p:txBody>
          <a:bodyPr/>
          <a:lstStyle/>
          <a:p>
            <a:r>
              <a:rPr lang="gl-ES" dirty="0"/>
              <a:t>Toma de decisións financeiras e inversión</a:t>
            </a:r>
            <a:endParaRPr lang="es-ES" dirty="0"/>
          </a:p>
        </p:txBody>
      </p:sp>
      <p:sp>
        <p:nvSpPr>
          <p:cNvPr id="4" name="Marcador de contenido 3">
            <a:extLst>
              <a:ext uri="{FF2B5EF4-FFF2-40B4-BE49-F238E27FC236}">
                <a16:creationId xmlns:a16="http://schemas.microsoft.com/office/drawing/2014/main" id="{43590178-013A-4631-9B06-C851CC32419E}"/>
              </a:ext>
            </a:extLst>
          </p:cNvPr>
          <p:cNvSpPr>
            <a:spLocks noGrp="1"/>
          </p:cNvSpPr>
          <p:nvPr>
            <p:ph idx="14"/>
          </p:nvPr>
        </p:nvSpPr>
        <p:spPr/>
        <p:txBody>
          <a:bodyPr>
            <a:normAutofit fontScale="85000" lnSpcReduction="10000"/>
          </a:bodyPr>
          <a:lstStyle/>
          <a:p>
            <a:pPr marL="0" indent="0">
              <a:lnSpc>
                <a:spcPct val="110000"/>
              </a:lnSpc>
              <a:buNone/>
            </a:pPr>
            <a:r>
              <a:rPr lang="pt-BR" dirty="0"/>
              <a:t>A capacidade de identificar unha estafa, </a:t>
            </a:r>
            <a:r>
              <a:rPr lang="pt-BR" dirty="0" err="1"/>
              <a:t>analizar</a:t>
            </a:r>
            <a:r>
              <a:rPr lang="pt-BR" dirty="0"/>
              <a:t> unha </a:t>
            </a:r>
            <a:r>
              <a:rPr lang="pt-BR" dirty="0" err="1"/>
              <a:t>factura</a:t>
            </a:r>
            <a:r>
              <a:rPr lang="pt-BR" dirty="0"/>
              <a:t> ou </a:t>
            </a:r>
            <a:r>
              <a:rPr lang="pt-BR" dirty="0" err="1"/>
              <a:t>escoller</a:t>
            </a:r>
            <a:r>
              <a:rPr lang="pt-BR" dirty="0"/>
              <a:t> entre varias </a:t>
            </a:r>
            <a:r>
              <a:rPr lang="pt-BR" dirty="0" err="1"/>
              <a:t>opcións</a:t>
            </a:r>
            <a:r>
              <a:rPr lang="pt-BR" dirty="0"/>
              <a:t> de compra </a:t>
            </a:r>
            <a:r>
              <a:rPr lang="pt-BR" dirty="0" err="1"/>
              <a:t>son</a:t>
            </a:r>
            <a:r>
              <a:rPr lang="pt-BR" dirty="0"/>
              <a:t> habilidades clave para tomar </a:t>
            </a:r>
            <a:r>
              <a:rPr lang="pt-BR" dirty="0" err="1"/>
              <a:t>decisións</a:t>
            </a:r>
            <a:r>
              <a:rPr lang="pt-BR" dirty="0"/>
              <a:t> informadas e evitar fraudes ou malgastar </a:t>
            </a:r>
            <a:r>
              <a:rPr lang="pt-BR" dirty="0" err="1"/>
              <a:t>diñeiro</a:t>
            </a:r>
            <a:r>
              <a:rPr lang="pt-BR" dirty="0"/>
              <a:t>. Primeiro, para </a:t>
            </a:r>
            <a:r>
              <a:rPr lang="pt-BR" b="1" dirty="0"/>
              <a:t>identificar unha estafa</a:t>
            </a:r>
            <a:r>
              <a:rPr lang="pt-BR" dirty="0"/>
              <a:t>, é fundamental estar alerta a sinais típicas, como ofertas </a:t>
            </a:r>
            <a:r>
              <a:rPr lang="pt-BR" dirty="0" err="1"/>
              <a:t>excesivamente</a:t>
            </a:r>
            <a:r>
              <a:rPr lang="pt-BR" dirty="0"/>
              <a:t> </a:t>
            </a:r>
            <a:r>
              <a:rPr lang="pt-BR" dirty="0" err="1"/>
              <a:t>atractivas</a:t>
            </a:r>
            <a:r>
              <a:rPr lang="pt-BR" dirty="0"/>
              <a:t>, </a:t>
            </a:r>
            <a:r>
              <a:rPr lang="pt-BR" dirty="0" err="1"/>
              <a:t>presión</a:t>
            </a:r>
            <a:r>
              <a:rPr lang="pt-BR" dirty="0"/>
              <a:t> por tomar </a:t>
            </a:r>
            <a:r>
              <a:rPr lang="pt-BR" dirty="0" err="1"/>
              <a:t>decisións</a:t>
            </a:r>
            <a:r>
              <a:rPr lang="pt-BR" dirty="0"/>
              <a:t> rápidas ou solicitudes de </a:t>
            </a:r>
            <a:r>
              <a:rPr lang="pt-BR" dirty="0" err="1"/>
              <a:t>información</a:t>
            </a:r>
            <a:r>
              <a:rPr lang="pt-BR" dirty="0"/>
              <a:t> </a:t>
            </a:r>
            <a:r>
              <a:rPr lang="pt-BR" dirty="0" err="1"/>
              <a:t>sensible</a:t>
            </a:r>
            <a:r>
              <a:rPr lang="pt-BR" dirty="0"/>
              <a:t> (como </a:t>
            </a:r>
            <a:r>
              <a:rPr lang="pt-BR" dirty="0" err="1"/>
              <a:t>contrasinais</a:t>
            </a:r>
            <a:r>
              <a:rPr lang="pt-BR" dirty="0"/>
              <a:t> ou </a:t>
            </a:r>
            <a:r>
              <a:rPr lang="pt-BR" dirty="0" err="1"/>
              <a:t>datos</a:t>
            </a:r>
            <a:r>
              <a:rPr lang="pt-BR" dirty="0"/>
              <a:t> </a:t>
            </a:r>
            <a:r>
              <a:rPr lang="pt-BR" dirty="0" err="1"/>
              <a:t>bancarios</a:t>
            </a:r>
            <a:r>
              <a:rPr lang="pt-BR" dirty="0"/>
              <a:t>) </a:t>
            </a:r>
            <a:r>
              <a:rPr lang="pt-BR" dirty="0" err="1"/>
              <a:t>sen</a:t>
            </a:r>
            <a:r>
              <a:rPr lang="pt-BR" dirty="0"/>
              <a:t> </a:t>
            </a:r>
            <a:r>
              <a:rPr lang="pt-BR" dirty="0" err="1"/>
              <a:t>xustificación</a:t>
            </a:r>
            <a:r>
              <a:rPr lang="pt-BR" dirty="0"/>
              <a:t> clara. Unha estafa </a:t>
            </a:r>
            <a:r>
              <a:rPr lang="pt-BR" dirty="0" err="1"/>
              <a:t>tamén</a:t>
            </a:r>
            <a:r>
              <a:rPr lang="pt-BR" dirty="0"/>
              <a:t> pode implicar </a:t>
            </a:r>
            <a:r>
              <a:rPr lang="pt-BR" dirty="0" err="1"/>
              <a:t>comunicacións</a:t>
            </a:r>
            <a:r>
              <a:rPr lang="pt-BR" dirty="0"/>
              <a:t> non solicitadas ou enlaces a </a:t>
            </a:r>
            <a:r>
              <a:rPr lang="pt-BR" dirty="0" err="1"/>
              <a:t>sitios</a:t>
            </a:r>
            <a:r>
              <a:rPr lang="pt-BR" dirty="0"/>
              <a:t> web </a:t>
            </a:r>
            <a:r>
              <a:rPr lang="pt-BR" dirty="0" err="1"/>
              <a:t>sospeitosos</a:t>
            </a:r>
            <a:r>
              <a:rPr lang="pt-BR" dirty="0"/>
              <a:t>. Sempre é </a:t>
            </a:r>
            <a:r>
              <a:rPr lang="pt-BR" dirty="0" err="1"/>
              <a:t>recomendable</a:t>
            </a:r>
            <a:r>
              <a:rPr lang="pt-BR" dirty="0"/>
              <a:t> verificar a autenticidade </a:t>
            </a:r>
            <a:r>
              <a:rPr lang="pt-BR" dirty="0" err="1"/>
              <a:t>dunha</a:t>
            </a:r>
            <a:r>
              <a:rPr lang="pt-BR" dirty="0"/>
              <a:t> oferta ou empresa, buscando </a:t>
            </a:r>
            <a:r>
              <a:rPr lang="pt-BR" dirty="0" err="1"/>
              <a:t>reseñas</a:t>
            </a:r>
            <a:r>
              <a:rPr lang="pt-BR" dirty="0"/>
              <a:t> ou contactando </a:t>
            </a:r>
            <a:r>
              <a:rPr lang="pt-BR" dirty="0" err="1"/>
              <a:t>directamente</a:t>
            </a:r>
            <a:r>
              <a:rPr lang="pt-BR" dirty="0"/>
              <a:t> a fontes oficiais.</a:t>
            </a:r>
          </a:p>
          <a:p>
            <a:pPr marL="0" indent="0">
              <a:lnSpc>
                <a:spcPct val="110000"/>
              </a:lnSpc>
              <a:buNone/>
            </a:pPr>
            <a:r>
              <a:rPr lang="pt-BR" dirty="0" err="1"/>
              <a:t>En</a:t>
            </a:r>
            <a:r>
              <a:rPr lang="pt-BR" dirty="0"/>
              <a:t> canto á </a:t>
            </a:r>
            <a:r>
              <a:rPr lang="pt-BR" b="1" dirty="0"/>
              <a:t>análise </a:t>
            </a:r>
            <a:r>
              <a:rPr lang="pt-BR" b="1" dirty="0" err="1"/>
              <a:t>dunha</a:t>
            </a:r>
            <a:r>
              <a:rPr lang="pt-BR" b="1" dirty="0"/>
              <a:t> </a:t>
            </a:r>
            <a:r>
              <a:rPr lang="pt-BR" b="1" dirty="0" err="1"/>
              <a:t>factura</a:t>
            </a:r>
            <a:r>
              <a:rPr lang="pt-BR" dirty="0"/>
              <a:t>, é importante revisar </a:t>
            </a:r>
            <a:r>
              <a:rPr lang="pt-BR" dirty="0" err="1"/>
              <a:t>detalladamente</a:t>
            </a:r>
            <a:r>
              <a:rPr lang="pt-BR" dirty="0"/>
              <a:t> todos os conceptos e cargos, </a:t>
            </a:r>
            <a:r>
              <a:rPr lang="pt-BR" dirty="0" err="1"/>
              <a:t>asegurándose</a:t>
            </a:r>
            <a:r>
              <a:rPr lang="pt-BR" dirty="0"/>
              <a:t> de que </a:t>
            </a:r>
            <a:r>
              <a:rPr lang="pt-BR" dirty="0" err="1"/>
              <a:t>coincidan</a:t>
            </a:r>
            <a:r>
              <a:rPr lang="pt-BR" dirty="0"/>
              <a:t> </a:t>
            </a:r>
            <a:r>
              <a:rPr lang="pt-BR" dirty="0" err="1"/>
              <a:t>co</a:t>
            </a:r>
            <a:r>
              <a:rPr lang="pt-BR" dirty="0"/>
              <a:t> acordado no contrato ou na compra realizada. </a:t>
            </a:r>
            <a:r>
              <a:rPr lang="pt-BR" dirty="0" err="1"/>
              <a:t>Deberíamos</a:t>
            </a:r>
            <a:r>
              <a:rPr lang="pt-BR" dirty="0"/>
              <a:t> </a:t>
            </a:r>
            <a:r>
              <a:rPr lang="pt-BR" dirty="0" err="1"/>
              <a:t>comprobar</a:t>
            </a:r>
            <a:r>
              <a:rPr lang="pt-BR" dirty="0"/>
              <a:t> a </a:t>
            </a:r>
            <a:r>
              <a:rPr lang="pt-BR" dirty="0" err="1"/>
              <a:t>cantidade</a:t>
            </a:r>
            <a:r>
              <a:rPr lang="pt-BR" dirty="0"/>
              <a:t> de produtos ou </a:t>
            </a:r>
            <a:r>
              <a:rPr lang="pt-BR" dirty="0" err="1"/>
              <a:t>servizos</a:t>
            </a:r>
            <a:r>
              <a:rPr lang="pt-BR" dirty="0"/>
              <a:t> </a:t>
            </a:r>
            <a:r>
              <a:rPr lang="pt-BR" dirty="0" err="1"/>
              <a:t>facturados</a:t>
            </a:r>
            <a:r>
              <a:rPr lang="pt-BR" dirty="0"/>
              <a:t>, os </a:t>
            </a:r>
            <a:r>
              <a:rPr lang="pt-BR" dirty="0" err="1"/>
              <a:t>prezos</a:t>
            </a:r>
            <a:r>
              <a:rPr lang="pt-BR" dirty="0"/>
              <a:t> </a:t>
            </a:r>
            <a:r>
              <a:rPr lang="pt-BR" dirty="0" err="1"/>
              <a:t>unitarios</a:t>
            </a:r>
            <a:r>
              <a:rPr lang="pt-BR" dirty="0"/>
              <a:t> e os impostos aplicados. </a:t>
            </a:r>
            <a:r>
              <a:rPr lang="pt-BR" dirty="0" err="1"/>
              <a:t>Tamén</a:t>
            </a:r>
            <a:r>
              <a:rPr lang="pt-BR" dirty="0"/>
              <a:t> é crucial </a:t>
            </a:r>
            <a:r>
              <a:rPr lang="pt-BR" dirty="0" err="1"/>
              <a:t>comprobar</a:t>
            </a:r>
            <a:r>
              <a:rPr lang="pt-BR" dirty="0"/>
              <a:t> que non </a:t>
            </a:r>
            <a:r>
              <a:rPr lang="pt-BR" dirty="0" err="1"/>
              <a:t>haxa</a:t>
            </a:r>
            <a:r>
              <a:rPr lang="pt-BR" dirty="0"/>
              <a:t> cargos adicionais ou </a:t>
            </a:r>
            <a:r>
              <a:rPr lang="pt-BR" dirty="0" err="1"/>
              <a:t>sorpresas</a:t>
            </a:r>
            <a:r>
              <a:rPr lang="pt-BR" dirty="0"/>
              <a:t> inesperadas, e que os </a:t>
            </a:r>
            <a:r>
              <a:rPr lang="pt-BR" dirty="0" err="1"/>
              <a:t>detalles</a:t>
            </a:r>
            <a:r>
              <a:rPr lang="pt-BR" dirty="0"/>
              <a:t> do provedor (como o NIF e o </a:t>
            </a:r>
            <a:r>
              <a:rPr lang="pt-BR" dirty="0" err="1"/>
              <a:t>enderezo</a:t>
            </a:r>
            <a:r>
              <a:rPr lang="pt-BR" dirty="0"/>
              <a:t>) </a:t>
            </a:r>
            <a:r>
              <a:rPr lang="pt-BR" dirty="0" err="1"/>
              <a:t>sexan</a:t>
            </a:r>
            <a:r>
              <a:rPr lang="pt-BR" dirty="0"/>
              <a:t> </a:t>
            </a:r>
            <a:r>
              <a:rPr lang="pt-BR" dirty="0" err="1"/>
              <a:t>correctos</a:t>
            </a:r>
            <a:r>
              <a:rPr lang="pt-BR" dirty="0"/>
              <a:t>.</a:t>
            </a:r>
            <a:endParaRPr lang="es-ES" dirty="0"/>
          </a:p>
        </p:txBody>
      </p:sp>
      <p:sp>
        <p:nvSpPr>
          <p:cNvPr id="5" name="Marcador de número de diapositiva 4">
            <a:extLst>
              <a:ext uri="{FF2B5EF4-FFF2-40B4-BE49-F238E27FC236}">
                <a16:creationId xmlns:a16="http://schemas.microsoft.com/office/drawing/2014/main" id="{CCC94B53-7AF3-4B51-9511-90232467E8DB}"/>
              </a:ext>
            </a:extLst>
          </p:cNvPr>
          <p:cNvSpPr>
            <a:spLocks noGrp="1"/>
          </p:cNvSpPr>
          <p:nvPr>
            <p:ph type="sldNum" sz="quarter" idx="12"/>
          </p:nvPr>
        </p:nvSpPr>
        <p:spPr/>
        <p:txBody>
          <a:bodyPr/>
          <a:lstStyle/>
          <a:p>
            <a:fld id="{CA8D9AD5-F248-4919-864A-CFD76CC027D6}" type="slidenum">
              <a:rPr lang="en-US" smtClean="0"/>
              <a:pPr/>
              <a:t>49</a:t>
            </a:fld>
            <a:endParaRPr lang="en-US" dirty="0"/>
          </a:p>
        </p:txBody>
      </p:sp>
    </p:spTree>
    <p:extLst>
      <p:ext uri="{BB962C8B-B14F-4D97-AF65-F5344CB8AC3E}">
        <p14:creationId xmlns:p14="http://schemas.microsoft.com/office/powerpoint/2010/main" val="45994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A74F-3045-B5DD-F57C-0A4E6DD13F5E}"/>
              </a:ext>
            </a:extLst>
          </p:cNvPr>
          <p:cNvSpPr>
            <a:spLocks noGrp="1"/>
          </p:cNvSpPr>
          <p:nvPr>
            <p:ph type="title"/>
          </p:nvPr>
        </p:nvSpPr>
        <p:spPr/>
        <p:txBody>
          <a:bodyPr/>
          <a:lstStyle/>
          <a:p>
            <a:r>
              <a:rPr lang="en-US" dirty="0"/>
              <a:t>DEREITOS DOS CONSUMIDORES</a:t>
            </a:r>
          </a:p>
        </p:txBody>
      </p:sp>
      <p:sp>
        <p:nvSpPr>
          <p:cNvPr id="3" name="Slide Number Placeholder 2">
            <a:extLst>
              <a:ext uri="{FF2B5EF4-FFF2-40B4-BE49-F238E27FC236}">
                <a16:creationId xmlns:a16="http://schemas.microsoft.com/office/drawing/2014/main" id="{C867C122-54B8-6EB2-6DEC-4A891B943FE1}"/>
              </a:ext>
            </a:extLst>
          </p:cNvPr>
          <p:cNvSpPr>
            <a:spLocks noGrp="1"/>
          </p:cNvSpPr>
          <p:nvPr>
            <p:ph type="sldNum" sz="quarter" idx="12"/>
          </p:nvPr>
        </p:nvSpPr>
        <p:spPr/>
        <p:txBody>
          <a:bodyPr/>
          <a:lstStyle/>
          <a:p>
            <a:fld id="{CA8D9AD5-F248-4919-864A-CFD76CC027D6}" type="slidenum">
              <a:rPr lang="en-US" smtClean="0"/>
              <a:pPr/>
              <a:t>5</a:t>
            </a:fld>
            <a:endParaRPr lang="en-US" dirty="0"/>
          </a:p>
        </p:txBody>
      </p:sp>
      <p:sp>
        <p:nvSpPr>
          <p:cNvPr id="6" name="Marcador de contenido 5">
            <a:extLst>
              <a:ext uri="{FF2B5EF4-FFF2-40B4-BE49-F238E27FC236}">
                <a16:creationId xmlns:a16="http://schemas.microsoft.com/office/drawing/2014/main" id="{36D394FF-59C0-4398-A298-BCB6A907ABB7}"/>
              </a:ext>
            </a:extLst>
          </p:cNvPr>
          <p:cNvSpPr>
            <a:spLocks noGrp="1"/>
          </p:cNvSpPr>
          <p:nvPr>
            <p:ph idx="14"/>
          </p:nvPr>
        </p:nvSpPr>
        <p:spPr/>
        <p:txBody>
          <a:bodyPr>
            <a:normAutofit/>
          </a:bodyPr>
          <a:lstStyle/>
          <a:p>
            <a:pPr marL="0" indent="0">
              <a:buNone/>
            </a:pPr>
            <a:r>
              <a:rPr lang="gl-ES" b="1" dirty="0"/>
              <a:t>Que dereitos temos ao mercar un produto ou servizo? (Dereito a devolución, información clara, garantías…)</a:t>
            </a:r>
          </a:p>
          <a:p>
            <a:pPr marL="0" indent="0">
              <a:buNone/>
            </a:pPr>
            <a:r>
              <a:rPr lang="pt-BR" dirty="0"/>
              <a:t>Ao mercar </a:t>
            </a:r>
            <a:r>
              <a:rPr lang="pt-BR" dirty="0" err="1"/>
              <a:t>un</a:t>
            </a:r>
            <a:r>
              <a:rPr lang="pt-BR" dirty="0"/>
              <a:t> produto ou </a:t>
            </a:r>
            <a:r>
              <a:rPr lang="pt-BR" dirty="0" err="1"/>
              <a:t>servizo</a:t>
            </a:r>
            <a:r>
              <a:rPr lang="pt-BR" dirty="0"/>
              <a:t>, as </a:t>
            </a:r>
            <a:r>
              <a:rPr lang="pt-BR" dirty="0" err="1"/>
              <a:t>persoas</a:t>
            </a:r>
            <a:r>
              <a:rPr lang="pt-BR" dirty="0"/>
              <a:t> consumidoras </a:t>
            </a:r>
            <a:r>
              <a:rPr lang="pt-BR" dirty="0" err="1"/>
              <a:t>teñen</a:t>
            </a:r>
            <a:r>
              <a:rPr lang="pt-BR" dirty="0"/>
              <a:t> unha serie de </a:t>
            </a:r>
            <a:r>
              <a:rPr lang="pt-BR" dirty="0" err="1"/>
              <a:t>dereitos</a:t>
            </a:r>
            <a:r>
              <a:rPr lang="pt-BR" dirty="0"/>
              <a:t> fundamentais que </a:t>
            </a:r>
            <a:r>
              <a:rPr lang="pt-BR" dirty="0" err="1"/>
              <a:t>lles</a:t>
            </a:r>
            <a:r>
              <a:rPr lang="pt-BR" dirty="0"/>
              <a:t> </a:t>
            </a:r>
            <a:r>
              <a:rPr lang="pt-BR" dirty="0" err="1"/>
              <a:t>permiten</a:t>
            </a:r>
            <a:r>
              <a:rPr lang="pt-BR" dirty="0"/>
              <a:t> </a:t>
            </a:r>
            <a:r>
              <a:rPr lang="pt-BR" dirty="0" err="1"/>
              <a:t>facer</a:t>
            </a:r>
            <a:r>
              <a:rPr lang="pt-BR" dirty="0"/>
              <a:t> compras seguras e informadas. </a:t>
            </a:r>
          </a:p>
          <a:p>
            <a:pPr marL="0" indent="0">
              <a:buNone/>
            </a:pPr>
            <a:r>
              <a:rPr lang="pt-BR" dirty="0"/>
              <a:t>Entre eles, destaca o </a:t>
            </a:r>
            <a:r>
              <a:rPr lang="pt-BR" dirty="0" err="1"/>
              <a:t>dereito</a:t>
            </a:r>
            <a:r>
              <a:rPr lang="pt-BR" dirty="0"/>
              <a:t> a </a:t>
            </a:r>
            <a:r>
              <a:rPr lang="pt-BR" dirty="0" err="1"/>
              <a:t>recibir</a:t>
            </a:r>
            <a:r>
              <a:rPr lang="pt-BR" dirty="0"/>
              <a:t> </a:t>
            </a:r>
            <a:r>
              <a:rPr lang="pt-BR" dirty="0" err="1"/>
              <a:t>información</a:t>
            </a:r>
            <a:r>
              <a:rPr lang="pt-BR" dirty="0"/>
              <a:t> clara e veraz sobre as características, o prezo e as </a:t>
            </a:r>
            <a:r>
              <a:rPr lang="pt-BR" dirty="0" err="1"/>
              <a:t>condicións</a:t>
            </a:r>
            <a:r>
              <a:rPr lang="pt-BR" dirty="0"/>
              <a:t> da compra. </a:t>
            </a:r>
          </a:p>
          <a:p>
            <a:pPr marL="0" indent="0">
              <a:buNone/>
            </a:pPr>
            <a:r>
              <a:rPr lang="pt-BR" dirty="0" err="1"/>
              <a:t>Tamén</a:t>
            </a:r>
            <a:r>
              <a:rPr lang="pt-BR" dirty="0"/>
              <a:t> é importante o </a:t>
            </a:r>
            <a:r>
              <a:rPr lang="pt-BR" dirty="0" err="1"/>
              <a:t>dereito</a:t>
            </a:r>
            <a:r>
              <a:rPr lang="pt-BR" dirty="0"/>
              <a:t> á </a:t>
            </a:r>
            <a:r>
              <a:rPr lang="pt-BR" dirty="0" err="1"/>
              <a:t>garantía</a:t>
            </a:r>
            <a:r>
              <a:rPr lang="pt-BR" dirty="0"/>
              <a:t>, que </a:t>
            </a:r>
            <a:r>
              <a:rPr lang="pt-BR" dirty="0" err="1"/>
              <a:t>asegura</a:t>
            </a:r>
            <a:r>
              <a:rPr lang="pt-BR" dirty="0"/>
              <a:t> a </a:t>
            </a:r>
            <a:r>
              <a:rPr lang="pt-BR" dirty="0" err="1"/>
              <a:t>reparación</a:t>
            </a:r>
            <a:r>
              <a:rPr lang="pt-BR" dirty="0"/>
              <a:t> ou </a:t>
            </a:r>
            <a:r>
              <a:rPr lang="pt-BR" dirty="0" err="1"/>
              <a:t>substitución</a:t>
            </a:r>
            <a:r>
              <a:rPr lang="pt-BR" dirty="0"/>
              <a:t> do produto se este presenta </a:t>
            </a:r>
            <a:r>
              <a:rPr lang="pt-BR" dirty="0" err="1"/>
              <a:t>defectos</a:t>
            </a:r>
            <a:r>
              <a:rPr lang="pt-BR" dirty="0"/>
              <a:t> durante </a:t>
            </a:r>
            <a:r>
              <a:rPr lang="pt-BR" dirty="0" err="1"/>
              <a:t>un</a:t>
            </a:r>
            <a:r>
              <a:rPr lang="pt-BR" dirty="0"/>
              <a:t> período mínimo de </a:t>
            </a:r>
            <a:r>
              <a:rPr lang="pt-BR" dirty="0" err="1"/>
              <a:t>tres</a:t>
            </a:r>
            <a:r>
              <a:rPr lang="pt-BR" dirty="0"/>
              <a:t> anos. </a:t>
            </a:r>
            <a:endParaRPr lang="es-ES" dirty="0"/>
          </a:p>
        </p:txBody>
      </p:sp>
    </p:spTree>
    <p:extLst>
      <p:ext uri="{BB962C8B-B14F-4D97-AF65-F5344CB8AC3E}">
        <p14:creationId xmlns:p14="http://schemas.microsoft.com/office/powerpoint/2010/main" val="84399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65A846-D919-401A-B4C4-200E09188878}"/>
              </a:ext>
            </a:extLst>
          </p:cNvPr>
          <p:cNvSpPr>
            <a:spLocks noGrp="1"/>
          </p:cNvSpPr>
          <p:nvPr>
            <p:ph type="title"/>
          </p:nvPr>
        </p:nvSpPr>
        <p:spPr/>
        <p:txBody>
          <a:bodyPr/>
          <a:lstStyle/>
          <a:p>
            <a:r>
              <a:rPr lang="gl-ES" dirty="0"/>
              <a:t>Toma de decisións financeiras e inversión</a:t>
            </a:r>
            <a:endParaRPr lang="es-ES" dirty="0"/>
          </a:p>
        </p:txBody>
      </p:sp>
      <p:sp>
        <p:nvSpPr>
          <p:cNvPr id="4" name="Marcador de contenido 3">
            <a:extLst>
              <a:ext uri="{FF2B5EF4-FFF2-40B4-BE49-F238E27FC236}">
                <a16:creationId xmlns:a16="http://schemas.microsoft.com/office/drawing/2014/main" id="{43590178-013A-4631-9B06-C851CC32419E}"/>
              </a:ext>
            </a:extLst>
          </p:cNvPr>
          <p:cNvSpPr>
            <a:spLocks noGrp="1"/>
          </p:cNvSpPr>
          <p:nvPr>
            <p:ph idx="14"/>
          </p:nvPr>
        </p:nvSpPr>
        <p:spPr/>
        <p:txBody>
          <a:bodyPr>
            <a:normAutofit/>
          </a:bodyPr>
          <a:lstStyle/>
          <a:p>
            <a:pPr marL="0" indent="0">
              <a:buNone/>
            </a:pPr>
            <a:r>
              <a:rPr lang="gl-ES" dirty="0"/>
              <a:t>Ao </a:t>
            </a:r>
            <a:r>
              <a:rPr lang="gl-ES" b="1" dirty="0" err="1"/>
              <a:t>escoxer</a:t>
            </a:r>
            <a:r>
              <a:rPr lang="gl-ES" b="1" dirty="0"/>
              <a:t> entre varias opcións de compra</a:t>
            </a:r>
            <a:r>
              <a:rPr lang="gl-ES" dirty="0"/>
              <a:t>, é necesario considerar varios factores para tomar a mellor decisión. Primeiro, debemos comparar os prezos entre diferentes provedores, asegurándonos de que os produtos ou servizos ofrecidos sexan de calidade e que o prezo reflicta ese valor. Tamén é importante investigar as garantías e políticas de devolución, así como ler as opinións doutros clientes para saber se a compra é realmente satisfactoria. Finalmente, debemos ter en conta factores como o servizo de atención ao cliente, a seguridade na transacción (especialmente se se fai en liña) e a reputación da marca ou do provedor.</a:t>
            </a:r>
          </a:p>
          <a:p>
            <a:pPr marL="0" indent="0">
              <a:buNone/>
            </a:pPr>
            <a:r>
              <a:rPr lang="gl-ES" dirty="0"/>
              <a:t>En resumo, tomar decisións informadas require análise e precaución. Identificar estafas, revisar facturas coidadosamente e comparar opcións de compra de forma crítica son habilidades que nos permiten evitar erros e aproveitar mellor os nosos recursos.</a:t>
            </a:r>
          </a:p>
        </p:txBody>
      </p:sp>
      <p:sp>
        <p:nvSpPr>
          <p:cNvPr id="5" name="Marcador de número de diapositiva 4">
            <a:extLst>
              <a:ext uri="{FF2B5EF4-FFF2-40B4-BE49-F238E27FC236}">
                <a16:creationId xmlns:a16="http://schemas.microsoft.com/office/drawing/2014/main" id="{CCC94B53-7AF3-4B51-9511-90232467E8DB}"/>
              </a:ext>
            </a:extLst>
          </p:cNvPr>
          <p:cNvSpPr>
            <a:spLocks noGrp="1"/>
          </p:cNvSpPr>
          <p:nvPr>
            <p:ph type="sldNum" sz="quarter" idx="12"/>
          </p:nvPr>
        </p:nvSpPr>
        <p:spPr/>
        <p:txBody>
          <a:bodyPr/>
          <a:lstStyle/>
          <a:p>
            <a:fld id="{CA8D9AD5-F248-4919-864A-CFD76CC027D6}" type="slidenum">
              <a:rPr lang="en-US" smtClean="0"/>
              <a:pPr/>
              <a:t>50</a:t>
            </a:fld>
            <a:endParaRPr lang="en-US" dirty="0"/>
          </a:p>
        </p:txBody>
      </p:sp>
    </p:spTree>
    <p:extLst>
      <p:ext uri="{BB962C8B-B14F-4D97-AF65-F5344CB8AC3E}">
        <p14:creationId xmlns:p14="http://schemas.microsoft.com/office/powerpoint/2010/main" val="79461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7C140D4-7E9F-46ED-8EEB-603C031988A5}"/>
              </a:ext>
            </a:extLst>
          </p:cNvPr>
          <p:cNvSpPr>
            <a:spLocks noGrp="1"/>
          </p:cNvSpPr>
          <p:nvPr>
            <p:ph type="title"/>
          </p:nvPr>
        </p:nvSpPr>
        <p:spPr/>
        <p:txBody>
          <a:bodyPr/>
          <a:lstStyle/>
          <a:p>
            <a:r>
              <a:rPr lang="es-ES" dirty="0" err="1"/>
              <a:t>Ocu</a:t>
            </a:r>
            <a:r>
              <a:rPr lang="es-ES" dirty="0"/>
              <a:t> </a:t>
            </a:r>
            <a:r>
              <a:rPr lang="gl-ES" dirty="0"/>
              <a:t>(Organización de Consumidores y Usuarios) </a:t>
            </a:r>
            <a:br>
              <a:rPr lang="es-ES" dirty="0"/>
            </a:br>
            <a:br>
              <a:rPr lang="es-ES" dirty="0"/>
            </a:br>
            <a:r>
              <a:rPr lang="es-ES" sz="1200" dirty="0">
                <a:hlinkClick r:id="rId2"/>
              </a:rPr>
              <a:t>https://www.youtube.com/@ocutv/videos</a:t>
            </a:r>
            <a:br>
              <a:rPr lang="es-ES" dirty="0"/>
            </a:br>
            <a:endParaRPr lang="es-ES" dirty="0"/>
          </a:p>
        </p:txBody>
      </p:sp>
      <p:pic>
        <p:nvPicPr>
          <p:cNvPr id="10" name="Marcador de posición de imagen 9">
            <a:extLst>
              <a:ext uri="{FF2B5EF4-FFF2-40B4-BE49-F238E27FC236}">
                <a16:creationId xmlns:a16="http://schemas.microsoft.com/office/drawing/2014/main" id="{559FDBEC-4F62-4701-936D-92E0CD83CD75}"/>
              </a:ext>
            </a:extLst>
          </p:cNvPr>
          <p:cNvPicPr>
            <a:picLocks noGrp="1" noChangeAspect="1"/>
          </p:cNvPicPr>
          <p:nvPr>
            <p:ph type="pic"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6288" b="16288"/>
          <a:stretch>
            <a:fillRect/>
          </a:stretch>
        </p:blipFill>
        <p:spPr/>
      </p:pic>
      <p:sp>
        <p:nvSpPr>
          <p:cNvPr id="8" name="Marcador de contenido 7">
            <a:extLst>
              <a:ext uri="{FF2B5EF4-FFF2-40B4-BE49-F238E27FC236}">
                <a16:creationId xmlns:a16="http://schemas.microsoft.com/office/drawing/2014/main" id="{44344A72-4162-4D69-A037-7F5E39AFFF95}"/>
              </a:ext>
            </a:extLst>
          </p:cNvPr>
          <p:cNvSpPr>
            <a:spLocks noGrp="1"/>
          </p:cNvSpPr>
          <p:nvPr>
            <p:ph idx="14"/>
          </p:nvPr>
        </p:nvSpPr>
        <p:spPr>
          <a:xfrm>
            <a:off x="294132" y="3124200"/>
            <a:ext cx="5565648" cy="3127248"/>
          </a:xfrm>
        </p:spPr>
        <p:txBody>
          <a:bodyPr>
            <a:normAutofit/>
          </a:bodyPr>
          <a:lstStyle/>
          <a:p>
            <a:pPr marL="0" indent="0">
              <a:lnSpc>
                <a:spcPct val="110000"/>
              </a:lnSpc>
              <a:buNone/>
            </a:pPr>
            <a:r>
              <a:rPr lang="gl-ES" sz="1400" dirty="0"/>
              <a:t>A </a:t>
            </a:r>
            <a:r>
              <a:rPr lang="gl-ES" sz="1400" b="1" dirty="0"/>
              <a:t>OCU</a:t>
            </a:r>
            <a:r>
              <a:rPr lang="gl-ES" sz="1400" dirty="0"/>
              <a:t> é unha entidade sen ánimo de lucro fundada en 1975 en España, que ten como obxectivo principal a defensa dos dereitos e intereses dos consumidores. A súa misión é informar, educar </a:t>
            </a:r>
            <a:r>
              <a:rPr lang="gl-ES" sz="1400"/>
              <a:t>e protexer </a:t>
            </a:r>
            <a:r>
              <a:rPr lang="gl-ES" sz="1400" dirty="0"/>
              <a:t>aos consumidores a través da análise independente de produtos e servizos, a realización de estudos de mercado e a promoción de prácticas comerciais xustas. A OCU realiza investigacións e comparacións de prezos, ofrece asesoramento legal e xurídico aos seus membros, e participa activamente en campañas para mellorar a lexislación en favor dos consumidores. A organización tamén se involucra en accións colectivas e en iniciativas para mellorar a calidade de vida dos usuarios e garantir un entorno de consumo máis seguro e transparente.</a:t>
            </a:r>
            <a:endParaRPr lang="es-ES" sz="1400" dirty="0"/>
          </a:p>
        </p:txBody>
      </p:sp>
      <p:sp>
        <p:nvSpPr>
          <p:cNvPr id="4" name="Marcador de número de diapositiva 3">
            <a:extLst>
              <a:ext uri="{FF2B5EF4-FFF2-40B4-BE49-F238E27FC236}">
                <a16:creationId xmlns:a16="http://schemas.microsoft.com/office/drawing/2014/main" id="{F4B49FE3-60CB-4F9B-B505-9D34D228A2DF}"/>
              </a:ext>
            </a:extLst>
          </p:cNvPr>
          <p:cNvSpPr>
            <a:spLocks noGrp="1"/>
          </p:cNvSpPr>
          <p:nvPr>
            <p:ph type="sldNum" sz="quarter" idx="12"/>
          </p:nvPr>
        </p:nvSpPr>
        <p:spPr/>
        <p:txBody>
          <a:bodyPr/>
          <a:lstStyle/>
          <a:p>
            <a:fld id="{CA8D9AD5-F248-4919-864A-CFD76CC027D6}" type="slidenum">
              <a:rPr lang="en-US" smtClean="0"/>
              <a:pPr/>
              <a:t>51</a:t>
            </a:fld>
            <a:endParaRPr lang="en-US" dirty="0"/>
          </a:p>
        </p:txBody>
      </p:sp>
    </p:spTree>
    <p:extLst>
      <p:ext uri="{BB962C8B-B14F-4D97-AF65-F5344CB8AC3E}">
        <p14:creationId xmlns:p14="http://schemas.microsoft.com/office/powerpoint/2010/main" val="12506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7C140D4-7E9F-46ED-8EEB-603C031988A5}"/>
              </a:ext>
            </a:extLst>
          </p:cNvPr>
          <p:cNvSpPr>
            <a:spLocks noGrp="1"/>
          </p:cNvSpPr>
          <p:nvPr>
            <p:ph type="title"/>
          </p:nvPr>
        </p:nvSpPr>
        <p:spPr/>
        <p:txBody>
          <a:bodyPr/>
          <a:lstStyle/>
          <a:p>
            <a:r>
              <a:rPr lang="es-ES" dirty="0"/>
              <a:t>FACUA</a:t>
            </a:r>
            <a:br>
              <a:rPr lang="es-ES" dirty="0"/>
            </a:br>
            <a:br>
              <a:rPr lang="es-ES" dirty="0"/>
            </a:br>
            <a:r>
              <a:rPr lang="es-ES" sz="1200" dirty="0">
                <a:hlinkClick r:id="rId2"/>
              </a:rPr>
              <a:t>https://facua.org/</a:t>
            </a:r>
            <a:br>
              <a:rPr lang="es-ES" sz="1200" dirty="0"/>
            </a:br>
            <a:br>
              <a:rPr lang="es-ES" sz="1200" dirty="0"/>
            </a:br>
            <a:br>
              <a:rPr lang="es-ES" dirty="0"/>
            </a:br>
            <a:endParaRPr lang="es-ES" dirty="0"/>
          </a:p>
        </p:txBody>
      </p:sp>
      <p:sp>
        <p:nvSpPr>
          <p:cNvPr id="8" name="Marcador de contenido 7">
            <a:extLst>
              <a:ext uri="{FF2B5EF4-FFF2-40B4-BE49-F238E27FC236}">
                <a16:creationId xmlns:a16="http://schemas.microsoft.com/office/drawing/2014/main" id="{44344A72-4162-4D69-A037-7F5E39AFFF95}"/>
              </a:ext>
            </a:extLst>
          </p:cNvPr>
          <p:cNvSpPr>
            <a:spLocks noGrp="1"/>
          </p:cNvSpPr>
          <p:nvPr>
            <p:ph idx="14"/>
          </p:nvPr>
        </p:nvSpPr>
        <p:spPr>
          <a:xfrm>
            <a:off x="294132" y="3124200"/>
            <a:ext cx="5565648" cy="3127248"/>
          </a:xfrm>
        </p:spPr>
        <p:txBody>
          <a:bodyPr>
            <a:normAutofit/>
          </a:bodyPr>
          <a:lstStyle/>
          <a:p>
            <a:pPr marL="0" indent="0">
              <a:lnSpc>
                <a:spcPct val="110000"/>
              </a:lnSpc>
              <a:buNone/>
            </a:pPr>
            <a:r>
              <a:rPr lang="es-ES" sz="1400" dirty="0"/>
              <a:t>FACUA-Consumidores en Acción es una organización no gubernamental, sin ánimo de lucro, dedicada desde sus orígenes, en 1981, a la defensa de los derechos de los consumidores.</a:t>
            </a:r>
          </a:p>
        </p:txBody>
      </p:sp>
      <p:sp>
        <p:nvSpPr>
          <p:cNvPr id="4" name="Marcador de número de diapositiva 3">
            <a:extLst>
              <a:ext uri="{FF2B5EF4-FFF2-40B4-BE49-F238E27FC236}">
                <a16:creationId xmlns:a16="http://schemas.microsoft.com/office/drawing/2014/main" id="{F4B49FE3-60CB-4F9B-B505-9D34D228A2DF}"/>
              </a:ext>
            </a:extLst>
          </p:cNvPr>
          <p:cNvSpPr>
            <a:spLocks noGrp="1"/>
          </p:cNvSpPr>
          <p:nvPr>
            <p:ph type="sldNum" sz="quarter" idx="12"/>
          </p:nvPr>
        </p:nvSpPr>
        <p:spPr/>
        <p:txBody>
          <a:bodyPr/>
          <a:lstStyle/>
          <a:p>
            <a:fld id="{CA8D9AD5-F248-4919-864A-CFD76CC027D6}" type="slidenum">
              <a:rPr lang="en-US" smtClean="0"/>
              <a:pPr/>
              <a:t>52</a:t>
            </a:fld>
            <a:endParaRPr lang="en-US" dirty="0"/>
          </a:p>
        </p:txBody>
      </p:sp>
      <p:pic>
        <p:nvPicPr>
          <p:cNvPr id="1026" name="Picture 2" descr="Facua - Wikipedia, la enciclopedia libre">
            <a:extLst>
              <a:ext uri="{FF2B5EF4-FFF2-40B4-BE49-F238E27FC236}">
                <a16:creationId xmlns:a16="http://schemas.microsoft.com/office/drawing/2014/main" id="{8820188D-8F9D-4394-922E-3A64E7842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99719"/>
            <a:ext cx="29813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614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A9A66-5E16-0DFD-01AB-F769676DACAB}"/>
              </a:ext>
            </a:extLst>
          </p:cNvPr>
          <p:cNvSpPr>
            <a:spLocks noGrp="1"/>
          </p:cNvSpPr>
          <p:nvPr>
            <p:ph type="ctrTitle"/>
          </p:nvPr>
        </p:nvSpPr>
        <p:spPr>
          <a:xfrm>
            <a:off x="530352" y="457200"/>
            <a:ext cx="10317914" cy="1828800"/>
          </a:xfrm>
        </p:spPr>
        <p:txBody>
          <a:bodyPr/>
          <a:lstStyle/>
          <a:p>
            <a:r>
              <a:rPr lang="en-US" dirty="0"/>
              <a:t>FIN DA UD5</a:t>
            </a:r>
          </a:p>
        </p:txBody>
      </p:sp>
      <p:sp>
        <p:nvSpPr>
          <p:cNvPr id="3" name="Subtitle 2">
            <a:extLst>
              <a:ext uri="{FF2B5EF4-FFF2-40B4-BE49-F238E27FC236}">
                <a16:creationId xmlns:a16="http://schemas.microsoft.com/office/drawing/2014/main" id="{112A31D4-B6EB-2A84-2F6D-D0176C5A7067}"/>
              </a:ext>
            </a:extLst>
          </p:cNvPr>
          <p:cNvSpPr>
            <a:spLocks noGrp="1"/>
          </p:cNvSpPr>
          <p:nvPr>
            <p:ph type="subTitle" idx="1"/>
          </p:nvPr>
        </p:nvSpPr>
        <p:spPr>
          <a:xfrm>
            <a:off x="530352" y="5776779"/>
            <a:ext cx="11201400" cy="908222"/>
          </a:xfrm>
        </p:spPr>
        <p:txBody>
          <a:bodyPr/>
          <a:lstStyle/>
          <a:p>
            <a:r>
              <a:rPr lang="en-US" dirty="0"/>
              <a:t>CULTURA FINANCEIRA</a:t>
            </a:r>
          </a:p>
        </p:txBody>
      </p:sp>
      <p:pic>
        <p:nvPicPr>
          <p:cNvPr id="20" name="Picture Placeholder 19" descr="Three people floating among decorative lines and shapes">
            <a:extLst>
              <a:ext uri="{FF2B5EF4-FFF2-40B4-BE49-F238E27FC236}">
                <a16:creationId xmlns:a16="http://schemas.microsoft.com/office/drawing/2014/main" id="{841541DE-D596-AE60-AD73-419B7045BDEC}"/>
              </a:ext>
            </a:extLst>
          </p:cNvPr>
          <p:cNvPicPr>
            <a:picLocks noGrp="1" noChangeAspect="1"/>
          </p:cNvPicPr>
          <p:nvPr>
            <p:ph type="pic" idx="13"/>
          </p:nvPr>
        </p:nvPicPr>
        <p:blipFill>
          <a:blip r:embed="rId2" cstate="print">
            <a:extLst>
              <a:ext uri="{28A0092B-C50C-407E-A947-70E740481C1C}">
                <a14:useLocalDpi xmlns:a14="http://schemas.microsoft.com/office/drawing/2010/main" val="0"/>
              </a:ext>
            </a:extLst>
          </a:blip>
          <a:srcRect t="1546" b="1546"/>
          <a:stretch/>
        </p:blipFill>
        <p:spPr>
          <a:xfrm>
            <a:off x="530352" y="3176624"/>
            <a:ext cx="3383280" cy="2069938"/>
          </a:xfrm>
        </p:spPr>
      </p:pic>
      <p:pic>
        <p:nvPicPr>
          <p:cNvPr id="16" name="Picture Placeholder 15" descr="A group of people playing crossword puzzle">
            <a:extLst>
              <a:ext uri="{FF2B5EF4-FFF2-40B4-BE49-F238E27FC236}">
                <a16:creationId xmlns:a16="http://schemas.microsoft.com/office/drawing/2014/main" id="{73CDF440-B008-9F03-6B33-86CDF73CFAFD}"/>
              </a:ext>
            </a:extLst>
          </p:cNvPr>
          <p:cNvPicPr>
            <a:picLocks noGrp="1" noChangeAspect="1"/>
          </p:cNvPicPr>
          <p:nvPr>
            <p:ph type="pic" idx="14"/>
          </p:nvPr>
        </p:nvPicPr>
        <p:blipFill>
          <a:blip r:embed="rId3" cstate="print">
            <a:extLst>
              <a:ext uri="{28A0092B-C50C-407E-A947-70E740481C1C}">
                <a14:useLocalDpi xmlns:a14="http://schemas.microsoft.com/office/drawing/2010/main" val="0"/>
              </a:ext>
            </a:extLst>
          </a:blip>
          <a:srcRect t="1569" b="1569"/>
          <a:stretch/>
        </p:blipFill>
        <p:spPr>
          <a:xfrm>
            <a:off x="4421886" y="3176624"/>
            <a:ext cx="3383280" cy="2069938"/>
          </a:xfrm>
        </p:spPr>
      </p:pic>
      <p:pic>
        <p:nvPicPr>
          <p:cNvPr id="12" name="Picture Placeholder 11" descr="A close-up of hands touching a pie chart">
            <a:extLst>
              <a:ext uri="{FF2B5EF4-FFF2-40B4-BE49-F238E27FC236}">
                <a16:creationId xmlns:a16="http://schemas.microsoft.com/office/drawing/2014/main" id="{3082CC51-32FB-822C-5FBB-B0C5F74E3373}"/>
              </a:ext>
            </a:extLst>
          </p:cNvPr>
          <p:cNvPicPr>
            <a:picLocks noGrp="1" noChangeAspect="1"/>
          </p:cNvPicPr>
          <p:nvPr>
            <p:ph type="pic" idx="15"/>
          </p:nvPr>
        </p:nvPicPr>
        <p:blipFill>
          <a:blip r:embed="rId4" cstate="print">
            <a:extLst>
              <a:ext uri="{28A0092B-C50C-407E-A947-70E740481C1C}">
                <a14:useLocalDpi xmlns:a14="http://schemas.microsoft.com/office/drawing/2010/main" val="0"/>
              </a:ext>
            </a:extLst>
          </a:blip>
          <a:srcRect t="1546" b="1546"/>
          <a:stretch/>
        </p:blipFill>
        <p:spPr>
          <a:xfrm>
            <a:off x="8313420" y="3176624"/>
            <a:ext cx="3383280" cy="2069938"/>
          </a:xfrm>
        </p:spPr>
      </p:pic>
    </p:spTree>
    <p:extLst>
      <p:ext uri="{BB962C8B-B14F-4D97-AF65-F5344CB8AC3E}">
        <p14:creationId xmlns:p14="http://schemas.microsoft.com/office/powerpoint/2010/main" val="328737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A74F-3045-B5DD-F57C-0A4E6DD13F5E}"/>
              </a:ext>
            </a:extLst>
          </p:cNvPr>
          <p:cNvSpPr>
            <a:spLocks noGrp="1"/>
          </p:cNvSpPr>
          <p:nvPr>
            <p:ph type="title"/>
          </p:nvPr>
        </p:nvSpPr>
        <p:spPr/>
        <p:txBody>
          <a:bodyPr/>
          <a:lstStyle/>
          <a:p>
            <a:r>
              <a:rPr lang="en-US" dirty="0"/>
              <a:t>DEREITOS DOS CONSUMIDORES</a:t>
            </a:r>
          </a:p>
        </p:txBody>
      </p:sp>
      <p:sp>
        <p:nvSpPr>
          <p:cNvPr id="3" name="Slide Number Placeholder 2">
            <a:extLst>
              <a:ext uri="{FF2B5EF4-FFF2-40B4-BE49-F238E27FC236}">
                <a16:creationId xmlns:a16="http://schemas.microsoft.com/office/drawing/2014/main" id="{C867C122-54B8-6EB2-6DEC-4A891B943FE1}"/>
              </a:ext>
            </a:extLst>
          </p:cNvPr>
          <p:cNvSpPr>
            <a:spLocks noGrp="1"/>
          </p:cNvSpPr>
          <p:nvPr>
            <p:ph type="sldNum" sz="quarter" idx="12"/>
          </p:nvPr>
        </p:nvSpPr>
        <p:spPr/>
        <p:txBody>
          <a:bodyPr/>
          <a:lstStyle/>
          <a:p>
            <a:fld id="{CA8D9AD5-F248-4919-864A-CFD76CC027D6}" type="slidenum">
              <a:rPr lang="en-US" smtClean="0"/>
              <a:pPr/>
              <a:t>6</a:t>
            </a:fld>
            <a:endParaRPr lang="en-US" dirty="0"/>
          </a:p>
        </p:txBody>
      </p:sp>
      <p:sp>
        <p:nvSpPr>
          <p:cNvPr id="6" name="Marcador de contenido 5">
            <a:extLst>
              <a:ext uri="{FF2B5EF4-FFF2-40B4-BE49-F238E27FC236}">
                <a16:creationId xmlns:a16="http://schemas.microsoft.com/office/drawing/2014/main" id="{36D394FF-59C0-4398-A298-BCB6A907ABB7}"/>
              </a:ext>
            </a:extLst>
          </p:cNvPr>
          <p:cNvSpPr>
            <a:spLocks noGrp="1"/>
          </p:cNvSpPr>
          <p:nvPr>
            <p:ph idx="14"/>
          </p:nvPr>
        </p:nvSpPr>
        <p:spPr/>
        <p:txBody>
          <a:bodyPr>
            <a:normAutofit/>
          </a:bodyPr>
          <a:lstStyle/>
          <a:p>
            <a:pPr marL="0" indent="0">
              <a:buNone/>
            </a:pPr>
            <a:r>
              <a:rPr lang="pt-BR" dirty="0" err="1"/>
              <a:t>En</a:t>
            </a:r>
            <a:r>
              <a:rPr lang="pt-BR" dirty="0"/>
              <a:t> compras a distancia, como as que se </a:t>
            </a:r>
            <a:r>
              <a:rPr lang="pt-BR" dirty="0" err="1"/>
              <a:t>fan</a:t>
            </a:r>
            <a:r>
              <a:rPr lang="pt-BR" dirty="0"/>
              <a:t> por internet, existe ademais o </a:t>
            </a:r>
            <a:r>
              <a:rPr lang="pt-BR" dirty="0" err="1"/>
              <a:t>dereito</a:t>
            </a:r>
            <a:r>
              <a:rPr lang="pt-BR" dirty="0"/>
              <a:t> a desistir da compra e devolver o produto </a:t>
            </a:r>
            <a:r>
              <a:rPr lang="pt-BR" dirty="0" err="1"/>
              <a:t>nun</a:t>
            </a:r>
            <a:r>
              <a:rPr lang="pt-BR" dirty="0"/>
              <a:t> prazo de 14 </a:t>
            </a:r>
            <a:r>
              <a:rPr lang="pt-BR" dirty="0" err="1"/>
              <a:t>días</a:t>
            </a:r>
            <a:r>
              <a:rPr lang="pt-BR" dirty="0"/>
              <a:t> </a:t>
            </a:r>
            <a:r>
              <a:rPr lang="pt-BR" dirty="0" err="1"/>
              <a:t>sen</a:t>
            </a:r>
            <a:r>
              <a:rPr lang="pt-BR" dirty="0"/>
              <a:t> </a:t>
            </a:r>
            <a:r>
              <a:rPr lang="pt-BR" dirty="0" err="1"/>
              <a:t>necesidade</a:t>
            </a:r>
            <a:r>
              <a:rPr lang="pt-BR" dirty="0"/>
              <a:t> de </a:t>
            </a:r>
            <a:r>
              <a:rPr lang="pt-BR" dirty="0" err="1"/>
              <a:t>xustificación</a:t>
            </a:r>
            <a:r>
              <a:rPr lang="pt-BR" dirty="0"/>
              <a:t>.</a:t>
            </a:r>
          </a:p>
          <a:p>
            <a:pPr marL="0" indent="0">
              <a:buNone/>
            </a:pPr>
            <a:r>
              <a:rPr lang="pt-BR" dirty="0"/>
              <a:t>Outro </a:t>
            </a:r>
            <a:r>
              <a:rPr lang="pt-BR" dirty="0" err="1"/>
              <a:t>dereito</a:t>
            </a:r>
            <a:r>
              <a:rPr lang="pt-BR" dirty="0"/>
              <a:t> </a:t>
            </a:r>
            <a:r>
              <a:rPr lang="pt-BR" dirty="0" err="1"/>
              <a:t>esencial</a:t>
            </a:r>
            <a:r>
              <a:rPr lang="pt-BR" dirty="0"/>
              <a:t> é a </a:t>
            </a:r>
            <a:r>
              <a:rPr lang="pt-BR" dirty="0" err="1"/>
              <a:t>protección</a:t>
            </a:r>
            <a:r>
              <a:rPr lang="pt-BR" dirty="0"/>
              <a:t> dos </a:t>
            </a:r>
            <a:r>
              <a:rPr lang="pt-BR" dirty="0" err="1"/>
              <a:t>datos</a:t>
            </a:r>
            <a:r>
              <a:rPr lang="pt-BR" dirty="0"/>
              <a:t> </a:t>
            </a:r>
            <a:r>
              <a:rPr lang="pt-BR" dirty="0" err="1"/>
              <a:t>persoais</a:t>
            </a:r>
            <a:r>
              <a:rPr lang="pt-BR" dirty="0"/>
              <a:t>, que </a:t>
            </a:r>
            <a:r>
              <a:rPr lang="pt-BR" dirty="0" err="1"/>
              <a:t>impide</a:t>
            </a:r>
            <a:r>
              <a:rPr lang="pt-BR" dirty="0"/>
              <a:t> o uso </a:t>
            </a:r>
            <a:r>
              <a:rPr lang="pt-BR" dirty="0" err="1"/>
              <a:t>indebido</a:t>
            </a:r>
            <a:r>
              <a:rPr lang="pt-BR" dirty="0"/>
              <a:t> da </a:t>
            </a:r>
            <a:r>
              <a:rPr lang="pt-BR" dirty="0" err="1"/>
              <a:t>nosa</a:t>
            </a:r>
            <a:r>
              <a:rPr lang="pt-BR" dirty="0"/>
              <a:t> </a:t>
            </a:r>
            <a:r>
              <a:rPr lang="pt-BR" dirty="0" err="1"/>
              <a:t>información</a:t>
            </a:r>
            <a:r>
              <a:rPr lang="pt-BR" dirty="0"/>
              <a:t>.</a:t>
            </a:r>
          </a:p>
          <a:p>
            <a:pPr marL="0" indent="0">
              <a:buNone/>
            </a:pPr>
            <a:r>
              <a:rPr lang="pt-BR" dirty="0"/>
              <a:t>Por último, sempre temos </a:t>
            </a:r>
            <a:r>
              <a:rPr lang="pt-BR" dirty="0" err="1"/>
              <a:t>dereito</a:t>
            </a:r>
            <a:r>
              <a:rPr lang="pt-BR" dirty="0"/>
              <a:t> a reclamar se algo non cumpre </a:t>
            </a:r>
            <a:r>
              <a:rPr lang="pt-BR" dirty="0" err="1"/>
              <a:t>co</a:t>
            </a:r>
            <a:r>
              <a:rPr lang="pt-BR" dirty="0"/>
              <a:t> prometido, podendo recorrer a </a:t>
            </a:r>
            <a:r>
              <a:rPr lang="pt-BR" dirty="0" err="1"/>
              <a:t>follas</a:t>
            </a:r>
            <a:r>
              <a:rPr lang="pt-BR" dirty="0"/>
              <a:t> de </a:t>
            </a:r>
            <a:r>
              <a:rPr lang="pt-BR" dirty="0" err="1"/>
              <a:t>reclamación</a:t>
            </a:r>
            <a:r>
              <a:rPr lang="pt-BR" dirty="0"/>
              <a:t> ou incluso a mecanismos de </a:t>
            </a:r>
            <a:r>
              <a:rPr lang="pt-BR" dirty="0" err="1"/>
              <a:t>arbitraxe</a:t>
            </a:r>
            <a:r>
              <a:rPr lang="pt-BR" dirty="0"/>
              <a:t> de consumo. </a:t>
            </a:r>
          </a:p>
          <a:p>
            <a:pPr marL="0" indent="0">
              <a:buNone/>
            </a:pPr>
            <a:endParaRPr lang="pt-BR" dirty="0"/>
          </a:p>
          <a:p>
            <a:pPr marL="0" indent="0">
              <a:buNone/>
            </a:pPr>
            <a:r>
              <a:rPr lang="pt-BR" b="1" dirty="0"/>
              <a:t>Estes </a:t>
            </a:r>
            <a:r>
              <a:rPr lang="pt-BR" b="1" dirty="0" err="1"/>
              <a:t>dereitos</a:t>
            </a:r>
            <a:r>
              <a:rPr lang="pt-BR" b="1" dirty="0"/>
              <a:t> </a:t>
            </a:r>
            <a:r>
              <a:rPr lang="pt-BR" b="1" dirty="0" err="1"/>
              <a:t>están</a:t>
            </a:r>
            <a:r>
              <a:rPr lang="pt-BR" b="1" dirty="0"/>
              <a:t> </a:t>
            </a:r>
            <a:r>
              <a:rPr lang="pt-BR" b="1" dirty="0" err="1"/>
              <a:t>recoñecidos</a:t>
            </a:r>
            <a:r>
              <a:rPr lang="pt-BR" b="1" dirty="0"/>
              <a:t> por lei e </a:t>
            </a:r>
            <a:r>
              <a:rPr lang="pt-BR" b="1" dirty="0" err="1"/>
              <a:t>son</a:t>
            </a:r>
            <a:r>
              <a:rPr lang="pt-BR" b="1" dirty="0"/>
              <a:t> fundamentais para garantir </a:t>
            </a:r>
            <a:r>
              <a:rPr lang="pt-BR" b="1" dirty="0" err="1"/>
              <a:t>un</a:t>
            </a:r>
            <a:r>
              <a:rPr lang="pt-BR" b="1" dirty="0"/>
              <a:t> consumo </a:t>
            </a:r>
            <a:r>
              <a:rPr lang="pt-BR" b="1" dirty="0" err="1"/>
              <a:t>responsable</a:t>
            </a:r>
            <a:r>
              <a:rPr lang="pt-BR" b="1" dirty="0"/>
              <a:t> e seguro.</a:t>
            </a:r>
            <a:endParaRPr lang="en-US" b="1" dirty="0"/>
          </a:p>
          <a:p>
            <a:endParaRPr lang="es-ES" dirty="0"/>
          </a:p>
        </p:txBody>
      </p:sp>
    </p:spTree>
    <p:extLst>
      <p:ext uri="{BB962C8B-B14F-4D97-AF65-F5344CB8AC3E}">
        <p14:creationId xmlns:p14="http://schemas.microsoft.com/office/powerpoint/2010/main" val="160344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2BA21-6133-B4FA-BAFC-BCF107A2B02C}"/>
              </a:ext>
            </a:extLst>
          </p:cNvPr>
          <p:cNvSpPr>
            <a:spLocks noGrp="1"/>
          </p:cNvSpPr>
          <p:nvPr>
            <p:ph type="title"/>
          </p:nvPr>
        </p:nvSpPr>
        <p:spPr>
          <a:xfrm>
            <a:off x="530352" y="411480"/>
            <a:ext cx="11430000" cy="1645920"/>
          </a:xfrm>
        </p:spPr>
        <p:txBody>
          <a:bodyPr/>
          <a:lstStyle/>
          <a:p>
            <a:r>
              <a:rPr lang="en-US" dirty="0"/>
              <a:t>ACTIVIDADE: ROLE-PLAY</a:t>
            </a:r>
          </a:p>
        </p:txBody>
      </p:sp>
      <p:sp>
        <p:nvSpPr>
          <p:cNvPr id="4" name="Slide Number Placeholder 3">
            <a:extLst>
              <a:ext uri="{FF2B5EF4-FFF2-40B4-BE49-F238E27FC236}">
                <a16:creationId xmlns:a16="http://schemas.microsoft.com/office/drawing/2014/main" id="{5C8DF2C3-4916-001D-0A6C-CAB884D3B1D4}"/>
              </a:ext>
            </a:extLst>
          </p:cNvPr>
          <p:cNvSpPr>
            <a:spLocks noGrp="1"/>
          </p:cNvSpPr>
          <p:nvPr>
            <p:ph type="sldNum" sz="quarter" idx="12"/>
          </p:nvPr>
        </p:nvSpPr>
        <p:spPr>
          <a:xfrm>
            <a:off x="457200" y="6304788"/>
            <a:ext cx="640080" cy="277368"/>
          </a:xfrm>
        </p:spPr>
        <p:txBody>
          <a:bodyPr/>
          <a:lstStyle/>
          <a:p>
            <a:fld id="{CA8D9AD5-F248-4919-864A-CFD76CC027D6}" type="slidenum">
              <a:rPr lang="en-US" smtClean="0"/>
              <a:pPr/>
              <a:t>7</a:t>
            </a:fld>
            <a:endParaRPr lang="en-US" dirty="0"/>
          </a:p>
        </p:txBody>
      </p:sp>
      <p:pic>
        <p:nvPicPr>
          <p:cNvPr id="8" name="Picture Placeholder 10" descr="Three people floating among decorative lines and shapes">
            <a:extLst>
              <a:ext uri="{FF2B5EF4-FFF2-40B4-BE49-F238E27FC236}">
                <a16:creationId xmlns:a16="http://schemas.microsoft.com/office/drawing/2014/main" id="{C4F459BC-69E9-B8DB-775C-29AD8AECF1D0}"/>
              </a:ext>
            </a:extLst>
          </p:cNvPr>
          <p:cNvPicPr>
            <a:picLocks noGrp="1" noChangeAspect="1"/>
          </p:cNvPicPr>
          <p:nvPr>
            <p:ph type="pic" idx="13"/>
          </p:nvPr>
        </p:nvPicPr>
        <p:blipFill>
          <a:blip r:embed="rId2" cstate="print">
            <a:extLst>
              <a:ext uri="{28A0092B-C50C-407E-A947-70E740481C1C}">
                <a14:useLocalDpi xmlns:a14="http://schemas.microsoft.com/office/drawing/2010/main" val="0"/>
              </a:ext>
            </a:extLst>
          </a:blip>
          <a:srcRect t="10016" b="10016"/>
          <a:stretch/>
        </p:blipFill>
        <p:spPr>
          <a:xfrm>
            <a:off x="530352" y="3017520"/>
            <a:ext cx="5181600" cy="2617451"/>
          </a:xfrm>
        </p:spPr>
      </p:pic>
      <p:sp>
        <p:nvSpPr>
          <p:cNvPr id="3" name="Text Placeholder 2">
            <a:extLst>
              <a:ext uri="{FF2B5EF4-FFF2-40B4-BE49-F238E27FC236}">
                <a16:creationId xmlns:a16="http://schemas.microsoft.com/office/drawing/2014/main" id="{6E6F45D2-DAE9-C6E2-51B2-2CE3A9E88468}"/>
              </a:ext>
            </a:extLst>
          </p:cNvPr>
          <p:cNvSpPr>
            <a:spLocks noGrp="1"/>
          </p:cNvSpPr>
          <p:nvPr>
            <p:ph idx="14"/>
          </p:nvPr>
        </p:nvSpPr>
        <p:spPr>
          <a:xfrm>
            <a:off x="6550151" y="3017519"/>
            <a:ext cx="5260849" cy="3078479"/>
          </a:xfrm>
        </p:spPr>
        <p:txBody>
          <a:bodyPr>
            <a:normAutofit fontScale="85000" lnSpcReduction="20000"/>
          </a:bodyPr>
          <a:lstStyle/>
          <a:p>
            <a:r>
              <a:rPr lang="en-US" dirty="0" err="1"/>
              <a:t>En</a:t>
            </a:r>
            <a:r>
              <a:rPr lang="en-US" dirty="0"/>
              <a:t> </a:t>
            </a:r>
            <a:r>
              <a:rPr lang="en-US" dirty="0" err="1"/>
              <a:t>parellas</a:t>
            </a:r>
            <a:r>
              <a:rPr lang="en-US" dirty="0"/>
              <a:t> </a:t>
            </a:r>
            <a:r>
              <a:rPr lang="en-US" dirty="0" err="1"/>
              <a:t>simula</a:t>
            </a:r>
            <a:r>
              <a:rPr lang="en-US" dirty="0"/>
              <a:t> </a:t>
            </a:r>
            <a:r>
              <a:rPr lang="en-US" dirty="0" err="1"/>
              <a:t>unha</a:t>
            </a:r>
            <a:r>
              <a:rPr lang="en-US" dirty="0"/>
              <a:t> </a:t>
            </a:r>
            <a:r>
              <a:rPr lang="en-US" dirty="0" err="1"/>
              <a:t>situación</a:t>
            </a:r>
            <a:r>
              <a:rPr lang="en-US" dirty="0"/>
              <a:t> real de </a:t>
            </a:r>
            <a:r>
              <a:rPr lang="en-US" dirty="0" err="1"/>
              <a:t>reclamación</a:t>
            </a:r>
            <a:r>
              <a:rPr lang="en-US" dirty="0"/>
              <a:t> </a:t>
            </a:r>
            <a:r>
              <a:rPr lang="en-US" dirty="0" err="1"/>
              <a:t>como</a:t>
            </a:r>
            <a:r>
              <a:rPr lang="en-US" dirty="0"/>
              <a:t> </a:t>
            </a:r>
            <a:r>
              <a:rPr lang="en-US" dirty="0" err="1"/>
              <a:t>consumidor</a:t>
            </a:r>
            <a:r>
              <a:rPr lang="en-US" dirty="0"/>
              <a:t>/a</a:t>
            </a:r>
          </a:p>
          <a:p>
            <a:r>
              <a:rPr lang="en-US" dirty="0"/>
              <a:t>Por </a:t>
            </a:r>
            <a:r>
              <a:rPr lang="en-US" dirty="0" err="1"/>
              <a:t>exemplo</a:t>
            </a:r>
            <a:r>
              <a:rPr lang="en-US" dirty="0"/>
              <a:t>:</a:t>
            </a:r>
          </a:p>
          <a:p>
            <a:pPr marL="388620" indent="-342900">
              <a:buClr>
                <a:schemeClr val="bg1"/>
              </a:buClr>
              <a:buFont typeface="Arial" panose="020B0604020202020204" pitchFamily="34" charset="0"/>
              <a:buChar char="•"/>
            </a:pPr>
            <a:r>
              <a:rPr lang="en-US" dirty="0" err="1"/>
              <a:t>Reclamación</a:t>
            </a:r>
            <a:r>
              <a:rPr lang="en-US" dirty="0"/>
              <a:t> ante un </a:t>
            </a:r>
            <a:r>
              <a:rPr lang="en-US" dirty="0" err="1"/>
              <a:t>produto</a:t>
            </a:r>
            <a:r>
              <a:rPr lang="en-US" dirty="0"/>
              <a:t> </a:t>
            </a:r>
            <a:r>
              <a:rPr lang="en-US" dirty="0" err="1"/>
              <a:t>en</a:t>
            </a:r>
            <a:r>
              <a:rPr lang="en-US" dirty="0"/>
              <a:t> mal </a:t>
            </a:r>
            <a:r>
              <a:rPr lang="en-US" dirty="0" err="1"/>
              <a:t>estado</a:t>
            </a:r>
            <a:endParaRPr lang="en-US" dirty="0"/>
          </a:p>
          <a:p>
            <a:pPr marL="388620" indent="-342900">
              <a:buClr>
                <a:schemeClr val="bg1"/>
              </a:buClr>
              <a:buFont typeface="Arial" panose="020B0604020202020204" pitchFamily="34" charset="0"/>
              <a:buChar char="•"/>
            </a:pPr>
            <a:r>
              <a:rPr lang="en-US" dirty="0" err="1"/>
              <a:t>Reclamación</a:t>
            </a:r>
            <a:r>
              <a:rPr lang="en-US" dirty="0"/>
              <a:t> por </a:t>
            </a:r>
            <a:r>
              <a:rPr lang="en-US" dirty="0" err="1"/>
              <a:t>cobrar</a:t>
            </a:r>
            <a:r>
              <a:rPr lang="en-US" dirty="0"/>
              <a:t> </a:t>
            </a:r>
            <a:r>
              <a:rPr lang="en-US" dirty="0" err="1"/>
              <a:t>máis</a:t>
            </a:r>
            <a:r>
              <a:rPr lang="en-US" dirty="0"/>
              <a:t> do </a:t>
            </a:r>
            <a:r>
              <a:rPr lang="en-US" dirty="0" err="1"/>
              <a:t>prezo</a:t>
            </a:r>
            <a:r>
              <a:rPr lang="en-US" dirty="0"/>
              <a:t> </a:t>
            </a:r>
            <a:r>
              <a:rPr lang="en-US" dirty="0" err="1"/>
              <a:t>indicado</a:t>
            </a:r>
            <a:endParaRPr lang="en-US" dirty="0"/>
          </a:p>
          <a:p>
            <a:pPr marL="388620" indent="-342900">
              <a:buClr>
                <a:schemeClr val="bg1"/>
              </a:buClr>
              <a:buFont typeface="Arial" panose="020B0604020202020204" pitchFamily="34" charset="0"/>
              <a:buChar char="•"/>
            </a:pPr>
            <a:r>
              <a:rPr lang="en-US" dirty="0"/>
              <a:t>…</a:t>
            </a:r>
          </a:p>
          <a:p>
            <a:pPr marL="388620" indent="-342900">
              <a:buFont typeface="Arial" panose="020B0604020202020204" pitchFamily="34" charset="0"/>
              <a:buChar char="•"/>
            </a:pPr>
            <a:r>
              <a:rPr lang="en-US" dirty="0"/>
              <a:t>	</a:t>
            </a:r>
          </a:p>
        </p:txBody>
      </p:sp>
    </p:spTree>
    <p:extLst>
      <p:ext uri="{BB962C8B-B14F-4D97-AF65-F5344CB8AC3E}">
        <p14:creationId xmlns:p14="http://schemas.microsoft.com/office/powerpoint/2010/main" val="283176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CE4186-A693-D2EA-C5DC-C3BDBF96BE0A}"/>
              </a:ext>
            </a:extLst>
          </p:cNvPr>
          <p:cNvSpPr>
            <a:spLocks noGrp="1"/>
          </p:cNvSpPr>
          <p:nvPr>
            <p:ph type="title"/>
          </p:nvPr>
        </p:nvSpPr>
        <p:spPr>
          <a:xfrm>
            <a:off x="6556248" y="1527048"/>
            <a:ext cx="5257800" cy="4187952"/>
          </a:xfrm>
        </p:spPr>
        <p:txBody>
          <a:bodyPr/>
          <a:lstStyle/>
          <a:p>
            <a:r>
              <a:rPr lang="en-US" dirty="0"/>
              <a:t>GUÍA DA OCU SOBRE DEREITOS DO CONSUMIDOR</a:t>
            </a:r>
            <a:br>
              <a:rPr lang="en-US" dirty="0"/>
            </a:br>
            <a:br>
              <a:rPr lang="en-US" dirty="0"/>
            </a:br>
            <a:r>
              <a:rPr lang="en-US" sz="1400" dirty="0">
                <a:hlinkClick r:id="rId2"/>
              </a:rPr>
              <a:t>https://www.ocu.org/consumo-familia/derechos-consumidor</a:t>
            </a:r>
            <a:br>
              <a:rPr lang="en-US" dirty="0"/>
            </a:br>
            <a:endParaRPr lang="en-US" dirty="0"/>
          </a:p>
        </p:txBody>
      </p:sp>
      <p:sp>
        <p:nvSpPr>
          <p:cNvPr id="4" name="Slide Number Placeholder 3">
            <a:extLst>
              <a:ext uri="{FF2B5EF4-FFF2-40B4-BE49-F238E27FC236}">
                <a16:creationId xmlns:a16="http://schemas.microsoft.com/office/drawing/2014/main" id="{62FAF847-1B70-8511-F801-22A6B0FC3975}"/>
              </a:ext>
            </a:extLst>
          </p:cNvPr>
          <p:cNvSpPr>
            <a:spLocks noGrp="1"/>
          </p:cNvSpPr>
          <p:nvPr>
            <p:ph type="sldNum" sz="quarter" idx="12"/>
          </p:nvPr>
        </p:nvSpPr>
        <p:spPr>
          <a:xfrm>
            <a:off x="457200" y="6304788"/>
            <a:ext cx="640080" cy="277368"/>
          </a:xfrm>
        </p:spPr>
        <p:txBody>
          <a:bodyPr/>
          <a:lstStyle/>
          <a:p>
            <a:fld id="{CA8D9AD5-F248-4919-864A-CFD76CC027D6}" type="slidenum">
              <a:rPr lang="en-US" smtClean="0"/>
              <a:pPr/>
              <a:t>8</a:t>
            </a:fld>
            <a:endParaRPr lang="en-US" dirty="0"/>
          </a:p>
        </p:txBody>
      </p:sp>
      <p:sp>
        <p:nvSpPr>
          <p:cNvPr id="8" name="Content Placeholder 7">
            <a:extLst>
              <a:ext uri="{FF2B5EF4-FFF2-40B4-BE49-F238E27FC236}">
                <a16:creationId xmlns:a16="http://schemas.microsoft.com/office/drawing/2014/main" id="{0577C7E4-70E4-820C-7895-4ACF0831724A}"/>
              </a:ext>
            </a:extLst>
          </p:cNvPr>
          <p:cNvSpPr>
            <a:spLocks noGrp="1"/>
          </p:cNvSpPr>
          <p:nvPr>
            <p:ph idx="14"/>
          </p:nvPr>
        </p:nvSpPr>
        <p:spPr>
          <a:xfrm>
            <a:off x="335280" y="3160734"/>
            <a:ext cx="5334000" cy="2812542"/>
          </a:xfrm>
        </p:spPr>
        <p:txBody>
          <a:bodyPr>
            <a:normAutofit/>
          </a:bodyPr>
          <a:lstStyle/>
          <a:p>
            <a:pPr eaLnBrk="0" fontAlgn="base" hangingPunct="0">
              <a:lnSpc>
                <a:spcPct val="100000"/>
              </a:lnSpc>
              <a:spcBef>
                <a:spcPts val="600"/>
              </a:spcBef>
              <a:spcAft>
                <a:spcPct val="0"/>
              </a:spcAft>
              <a:buClrTx/>
              <a:buSzTx/>
            </a:pPr>
            <a:r>
              <a:rPr kumimoji="0" lang="gl-ES" altLang="gl-ES" sz="1200" b="1" i="0" u="none" strike="noStrike" cap="none" normalizeH="0" baseline="0" dirty="0">
                <a:ln>
                  <a:noFill/>
                </a:ln>
                <a:solidFill>
                  <a:schemeClr val="tx1"/>
                </a:solidFill>
                <a:effectLst/>
              </a:rPr>
              <a:t>¿Que dereitos principais menciona o vídeo que temos como consumidores? </a:t>
            </a:r>
            <a:r>
              <a:rPr kumimoji="0" lang="gl-ES" altLang="gl-ES" sz="1200" b="0" i="0" u="none" strike="noStrike" cap="none" normalizeH="0" baseline="0" dirty="0">
                <a:ln>
                  <a:noFill/>
                </a:ln>
                <a:solidFill>
                  <a:schemeClr val="tx1"/>
                </a:solidFill>
                <a:effectLst/>
              </a:rPr>
              <a:t>Identifica e explica brevemente cada un deles.​</a:t>
            </a:r>
          </a:p>
          <a:p>
            <a:pPr eaLnBrk="0" fontAlgn="base" hangingPunct="0">
              <a:lnSpc>
                <a:spcPct val="100000"/>
              </a:lnSpc>
              <a:spcBef>
                <a:spcPts val="600"/>
              </a:spcBef>
              <a:spcAft>
                <a:spcPct val="0"/>
              </a:spcAft>
              <a:buClrTx/>
              <a:buSzTx/>
            </a:pPr>
            <a:r>
              <a:rPr kumimoji="0" lang="gl-ES" altLang="gl-ES" sz="1200" b="1" i="0" u="none" strike="noStrike" cap="none" normalizeH="0" baseline="0" dirty="0">
                <a:ln>
                  <a:noFill/>
                </a:ln>
                <a:solidFill>
                  <a:schemeClr val="tx1"/>
                </a:solidFill>
                <a:effectLst/>
              </a:rPr>
              <a:t>¿Por que é importante recibir información clara e veraz antes de realizar unha compra? </a:t>
            </a:r>
            <a:r>
              <a:rPr kumimoji="0" lang="gl-ES" altLang="gl-ES" sz="1200" b="0" i="0" u="none" strike="noStrike" cap="none" normalizeH="0" baseline="0" dirty="0">
                <a:ln>
                  <a:noFill/>
                </a:ln>
                <a:solidFill>
                  <a:schemeClr val="tx1"/>
                </a:solidFill>
                <a:effectLst/>
              </a:rPr>
              <a:t>Pensa en como esta información pode influír na túa decisión de compra.​</a:t>
            </a:r>
          </a:p>
          <a:p>
            <a:pPr eaLnBrk="0" fontAlgn="base" hangingPunct="0">
              <a:lnSpc>
                <a:spcPct val="100000"/>
              </a:lnSpc>
              <a:spcBef>
                <a:spcPts val="600"/>
              </a:spcBef>
              <a:spcAft>
                <a:spcPct val="0"/>
              </a:spcAft>
              <a:buClrTx/>
              <a:buSzTx/>
            </a:pPr>
            <a:r>
              <a:rPr kumimoji="0" lang="gl-ES" altLang="gl-ES" sz="1200" b="1" i="0" u="none" strike="noStrike" cap="none" normalizeH="0" baseline="0" dirty="0">
                <a:ln>
                  <a:noFill/>
                </a:ln>
                <a:solidFill>
                  <a:schemeClr val="tx1"/>
                </a:solidFill>
                <a:effectLst/>
              </a:rPr>
              <a:t>¿Que significa o dereito de </a:t>
            </a:r>
            <a:r>
              <a:rPr kumimoji="0" lang="gl-ES" altLang="gl-ES" sz="1200" b="1" i="0" u="none" strike="noStrike" cap="none" normalizeH="0" baseline="0" dirty="0" err="1">
                <a:ln>
                  <a:noFill/>
                </a:ln>
                <a:solidFill>
                  <a:schemeClr val="tx1"/>
                </a:solidFill>
                <a:effectLst/>
              </a:rPr>
              <a:t>desistimento</a:t>
            </a:r>
            <a:r>
              <a:rPr kumimoji="0" lang="gl-ES" altLang="gl-ES" sz="1200" b="1" i="0" u="none" strike="noStrike" cap="none" normalizeH="0" baseline="0" dirty="0">
                <a:ln>
                  <a:noFill/>
                </a:ln>
                <a:solidFill>
                  <a:schemeClr val="tx1"/>
                </a:solidFill>
                <a:effectLst/>
              </a:rPr>
              <a:t> nas compras en liña? </a:t>
            </a:r>
            <a:r>
              <a:rPr kumimoji="0" lang="gl-ES" altLang="gl-ES" sz="1200" b="0" i="0" u="none" strike="noStrike" cap="none" normalizeH="0" baseline="0" dirty="0">
                <a:ln>
                  <a:noFill/>
                </a:ln>
                <a:solidFill>
                  <a:schemeClr val="tx1"/>
                </a:solidFill>
                <a:effectLst/>
              </a:rPr>
              <a:t>Explica en que consiste este dereito e en que situacións se pode aplicar.​</a:t>
            </a:r>
          </a:p>
          <a:p>
            <a:pPr eaLnBrk="0" fontAlgn="base" hangingPunct="0">
              <a:lnSpc>
                <a:spcPct val="100000"/>
              </a:lnSpc>
              <a:spcBef>
                <a:spcPts val="600"/>
              </a:spcBef>
              <a:spcAft>
                <a:spcPct val="0"/>
              </a:spcAft>
              <a:buClrTx/>
              <a:buSzTx/>
            </a:pPr>
            <a:r>
              <a:rPr kumimoji="0" lang="gl-ES" altLang="gl-ES" sz="1200" b="1" i="0" u="none" strike="noStrike" cap="none" normalizeH="0" baseline="0" dirty="0">
                <a:ln>
                  <a:noFill/>
                </a:ln>
                <a:solidFill>
                  <a:schemeClr val="tx1"/>
                </a:solidFill>
                <a:effectLst/>
              </a:rPr>
              <a:t>¿Cales son as obrigas do vendedor se o produto que compras presenta un defecto? </a:t>
            </a:r>
            <a:r>
              <a:rPr kumimoji="0" lang="gl-ES" altLang="gl-ES" sz="1200" b="0" i="0" u="none" strike="noStrike" cap="none" normalizeH="0" baseline="0" dirty="0">
                <a:ln>
                  <a:noFill/>
                </a:ln>
                <a:solidFill>
                  <a:schemeClr val="tx1"/>
                </a:solidFill>
                <a:effectLst/>
              </a:rPr>
              <a:t>Describe os pasos que debe seguir o vendedor segundo o vídeo.​</a:t>
            </a:r>
          </a:p>
          <a:p>
            <a:pPr eaLnBrk="0" fontAlgn="base" hangingPunct="0">
              <a:lnSpc>
                <a:spcPct val="100000"/>
              </a:lnSpc>
              <a:spcBef>
                <a:spcPts val="600"/>
              </a:spcBef>
              <a:spcAft>
                <a:spcPct val="0"/>
              </a:spcAft>
              <a:buClrTx/>
              <a:buSzTx/>
            </a:pPr>
            <a:r>
              <a:rPr kumimoji="0" lang="gl-ES" altLang="gl-ES" sz="1200" b="1" i="0" u="none" strike="noStrike" cap="none" normalizeH="0" baseline="0" dirty="0">
                <a:ln>
                  <a:noFill/>
                </a:ln>
                <a:solidFill>
                  <a:schemeClr val="tx1"/>
                </a:solidFill>
                <a:effectLst/>
              </a:rPr>
              <a:t>¿Que pasos debes seguir se queres presentar unha reclamación como consumidor? </a:t>
            </a:r>
            <a:r>
              <a:rPr kumimoji="0" lang="gl-ES" altLang="gl-ES" sz="1200" b="0" i="0" u="none" strike="noStrike" cap="none" normalizeH="0" baseline="0" dirty="0">
                <a:ln>
                  <a:noFill/>
                </a:ln>
                <a:solidFill>
                  <a:schemeClr val="tx1"/>
                </a:solidFill>
                <a:effectLst/>
              </a:rPr>
              <a:t>Resume o procedemento recomendado no vídeo.​</a:t>
            </a:r>
          </a:p>
          <a:p>
            <a:pPr eaLnBrk="0" fontAlgn="base" hangingPunct="0">
              <a:lnSpc>
                <a:spcPct val="100000"/>
              </a:lnSpc>
              <a:spcBef>
                <a:spcPts val="600"/>
              </a:spcBef>
              <a:spcAft>
                <a:spcPct val="0"/>
              </a:spcAft>
              <a:buClrTx/>
              <a:buSzTx/>
            </a:pPr>
            <a:r>
              <a:rPr kumimoji="0" lang="gl-ES" altLang="gl-ES" sz="1200" b="1" i="0" u="none" strike="noStrike" cap="none" normalizeH="0" baseline="0" dirty="0">
                <a:ln>
                  <a:noFill/>
                </a:ln>
                <a:solidFill>
                  <a:schemeClr val="tx1"/>
                </a:solidFill>
                <a:effectLst/>
              </a:rPr>
              <a:t>¿Como pode axudarche a OCU en caso de ter un problema como consumidor? </a:t>
            </a:r>
            <a:r>
              <a:rPr kumimoji="0" lang="gl-ES" altLang="gl-ES" sz="1200" b="0" i="0" u="none" strike="noStrike" cap="none" normalizeH="0" baseline="0" dirty="0">
                <a:ln>
                  <a:noFill/>
                </a:ln>
                <a:solidFill>
                  <a:schemeClr val="tx1"/>
                </a:solidFill>
                <a:effectLst/>
              </a:rPr>
              <a:t>Menciona os servizos ou recursos que ofrece a OCU</a:t>
            </a:r>
            <a:endParaRPr lang="en-US" sz="1200" dirty="0"/>
          </a:p>
        </p:txBody>
      </p:sp>
      <p:pic>
        <p:nvPicPr>
          <p:cNvPr id="10" name="Picture Placeholder 9" descr="A person falling down on a bar chart">
            <a:extLst>
              <a:ext uri="{FF2B5EF4-FFF2-40B4-BE49-F238E27FC236}">
                <a16:creationId xmlns:a16="http://schemas.microsoft.com/office/drawing/2014/main" id="{6818A141-A95D-9BC7-9180-36218BF1C706}"/>
              </a:ext>
            </a:extLst>
          </p:cNvPr>
          <p:cNvPicPr>
            <a:picLocks noGrp="1" noChangeAspect="1"/>
          </p:cNvPicPr>
          <p:nvPr>
            <p:ph type="pic" idx="13"/>
          </p:nvPr>
        </p:nvPicPr>
        <p:blipFill>
          <a:blip r:embed="rId3"/>
          <a:srcRect l="118" r="118"/>
          <a:stretch/>
        </p:blipFill>
        <p:spPr>
          <a:xfrm>
            <a:off x="484632" y="457200"/>
            <a:ext cx="5184648" cy="2304288"/>
          </a:xfrm>
        </p:spPr>
      </p:pic>
    </p:spTree>
    <p:extLst>
      <p:ext uri="{BB962C8B-B14F-4D97-AF65-F5344CB8AC3E}">
        <p14:creationId xmlns:p14="http://schemas.microsoft.com/office/powerpoint/2010/main" val="355707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F093-06D4-0846-482F-D1CF29C4674A}"/>
              </a:ext>
            </a:extLst>
          </p:cNvPr>
          <p:cNvSpPr>
            <a:spLocks noGrp="1"/>
          </p:cNvSpPr>
          <p:nvPr>
            <p:ph type="ctrTitle"/>
          </p:nvPr>
        </p:nvSpPr>
        <p:spPr>
          <a:xfrm>
            <a:off x="530352" y="2499194"/>
            <a:ext cx="6464808" cy="3840480"/>
          </a:xfrm>
        </p:spPr>
        <p:txBody>
          <a:bodyPr/>
          <a:lstStyle/>
          <a:p>
            <a:r>
              <a:rPr lang="en-US" dirty="0"/>
              <a:t>COMPRAS E GARANTÍAS</a:t>
            </a:r>
          </a:p>
        </p:txBody>
      </p:sp>
      <p:pic>
        <p:nvPicPr>
          <p:cNvPr id="16" name="Picture Placeholder 15" descr="A person floating among decorative lines and shapes">
            <a:extLst>
              <a:ext uri="{FF2B5EF4-FFF2-40B4-BE49-F238E27FC236}">
                <a16:creationId xmlns:a16="http://schemas.microsoft.com/office/drawing/2014/main" id="{34F2B6C9-D3F9-B3AB-0872-BEF82378ED58}"/>
              </a:ext>
            </a:extLst>
          </p:cNvPr>
          <p:cNvPicPr>
            <a:picLocks noGrp="1" noChangeAspect="1"/>
          </p:cNvPicPr>
          <p:nvPr>
            <p:ph type="pic" idx="13"/>
          </p:nvPr>
        </p:nvPicPr>
        <p:blipFill>
          <a:blip r:embed="rId2" cstate="print">
            <a:extLst>
              <a:ext uri="{28A0092B-C50C-407E-A947-70E740481C1C}">
                <a14:useLocalDpi xmlns:a14="http://schemas.microsoft.com/office/drawing/2010/main" val="0"/>
              </a:ext>
            </a:extLst>
          </a:blip>
          <a:srcRect l="24071" r="24071"/>
          <a:stretch/>
        </p:blipFill>
        <p:spPr>
          <a:xfrm>
            <a:off x="7942654" y="1752600"/>
            <a:ext cx="3753001" cy="4572000"/>
          </a:xfrm>
        </p:spPr>
      </p:pic>
      <p:sp>
        <p:nvSpPr>
          <p:cNvPr id="5" name="CuadroTexto 4">
            <a:extLst>
              <a:ext uri="{FF2B5EF4-FFF2-40B4-BE49-F238E27FC236}">
                <a16:creationId xmlns:a16="http://schemas.microsoft.com/office/drawing/2014/main" id="{AB711C73-BCF9-442D-8AF1-021C0467EF4F}"/>
              </a:ext>
            </a:extLst>
          </p:cNvPr>
          <p:cNvSpPr txBox="1"/>
          <p:nvPr/>
        </p:nvSpPr>
        <p:spPr>
          <a:xfrm>
            <a:off x="891054" y="2499194"/>
            <a:ext cx="6104106" cy="646331"/>
          </a:xfrm>
          <a:prstGeom prst="rect">
            <a:avLst/>
          </a:prstGeom>
          <a:noFill/>
        </p:spPr>
        <p:txBody>
          <a:bodyPr wrap="square">
            <a:spAutoFit/>
          </a:bodyPr>
          <a:lstStyle/>
          <a:p>
            <a:r>
              <a:rPr lang="es-ES" dirty="0">
                <a:hlinkClick r:id="rId3"/>
              </a:rPr>
              <a:t>https://www.youtube.com/watch?v=g2wddSxcuvE</a:t>
            </a:r>
            <a:endParaRPr lang="es-ES" dirty="0"/>
          </a:p>
          <a:p>
            <a:endParaRPr lang="es-ES" dirty="0"/>
          </a:p>
        </p:txBody>
      </p:sp>
    </p:spTree>
    <p:extLst>
      <p:ext uri="{BB962C8B-B14F-4D97-AF65-F5344CB8AC3E}">
        <p14:creationId xmlns:p14="http://schemas.microsoft.com/office/powerpoint/2010/main" val="230502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anded">
  <a:themeElements>
    <a:clrScheme name="Health &amp; Fitness">
      <a:dk1>
        <a:srgbClr val="000000"/>
      </a:dk1>
      <a:lt1>
        <a:srgbClr val="FFFFFF"/>
      </a:lt1>
      <a:dk2>
        <a:srgbClr val="002C4C"/>
      </a:dk2>
      <a:lt2>
        <a:srgbClr val="E8E8E8"/>
      </a:lt2>
      <a:accent1>
        <a:srgbClr val="F14D02"/>
      </a:accent1>
      <a:accent2>
        <a:srgbClr val="C7CFCF"/>
      </a:accent2>
      <a:accent3>
        <a:srgbClr val="E8E9E2"/>
      </a:accent3>
      <a:accent4>
        <a:srgbClr val="B8C04F"/>
      </a:accent4>
      <a:accent5>
        <a:srgbClr val="E6E926"/>
      </a:accent5>
      <a:accent6>
        <a:srgbClr val="F4ADE4"/>
      </a:accent6>
      <a:hlink>
        <a:srgbClr val="467886"/>
      </a:hlink>
      <a:folHlink>
        <a:srgbClr val="96607D"/>
      </a:folHlink>
    </a:clrScheme>
    <a:fontScheme name="Custom 26">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TM03417271_win32_SD_v6" id="{08382C18-9AD6-4207-BC60-EBE913155443}" vid="{42715180-48F6-4D28-AEBB-3ADC4D3FE9AE}"/>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3FEADA6-23E9-496C-AC34-A0717D04FB88}">
  <ds:schemaRefs>
    <ds:schemaRef ds:uri="http://schemas.microsoft.com/sharepoint/v3/contenttype/forms"/>
  </ds:schemaRefs>
</ds:datastoreItem>
</file>

<file path=customXml/itemProps2.xml><?xml version="1.0" encoding="utf-8"?>
<ds:datastoreItem xmlns:ds="http://schemas.openxmlformats.org/officeDocument/2006/customXml" ds:itemID="{48397412-99B0-44AE-A788-E87AE21F19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61F2A6-0295-4309-8731-40719902580D}">
  <ds:schemaRefs>
    <ds:schemaRef ds:uri="http://purl.org/dc/elements/1.1/"/>
    <ds:schemaRef ds:uri="230e9df3-be65-4c73-a93b-d1236ebd677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16c05727-aa75-4e4a-9b5f-8a80a1165891"/>
    <ds:schemaRef ds:uri="http://schemas.microsoft.com/office/2006/metadata/properties"/>
    <ds:schemaRef ds:uri="71af3243-3dd4-4a8d-8c0d-dd76da1f02a5"/>
    <ds:schemaRef ds:uri="http://schemas.microsoft.com/sharepoint/v3"/>
    <ds:schemaRef ds:uri="http://www.w3.org/XML/1998/namespace"/>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3123</TotalTime>
  <Words>6497</Words>
  <Application>Microsoft Office PowerPoint</Application>
  <PresentationFormat>Panorámica</PresentationFormat>
  <Paragraphs>358</Paragraphs>
  <Slides>53</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53</vt:i4>
      </vt:variant>
    </vt:vector>
  </HeadingPairs>
  <TitlesOfParts>
    <vt:vector size="58" baseType="lpstr">
      <vt:lpstr>Arial</vt:lpstr>
      <vt:lpstr>Corbel</vt:lpstr>
      <vt:lpstr>Grandview Display</vt:lpstr>
      <vt:lpstr>Wingdings</vt:lpstr>
      <vt:lpstr>Branded</vt:lpstr>
      <vt:lpstr>UD 5 As decisions de consumo</vt:lpstr>
      <vt:lpstr>O alumnado coñecerá as obrigas que asume no momento da compra dun determinado produto ou servizo, incluídos os financeiros, pero tamén dos dereitos que se adquiren ao facelo e de como as normas de protección das persoas consumidoras están pensadas para axudalo a preservar o seu benestar.   Igualmente, o alumnado debe ser consciente de que as súas decisións de consumo poden verse influenciadas por factores externos como a publicidade.  Ademais, o alumnado debe identificar as estafas e fraudes máis frecuentes no panorama financeiro e reaccionar adoptando medidas de seguridade e denunciándoas. </vt:lpstr>
      <vt:lpstr>CONTIDOS</vt:lpstr>
      <vt:lpstr>CRITERIOS DE AVALIACIÓN</vt:lpstr>
      <vt:lpstr>DEREITOS DOS CONSUMIDORES</vt:lpstr>
      <vt:lpstr>DEREITOS DOS CONSUMIDORES</vt:lpstr>
      <vt:lpstr>ACTIVIDADE: ROLE-PLAY</vt:lpstr>
      <vt:lpstr>GUÍA DA OCU SOBRE DEREITOS DO CONSUMIDOR  https://www.ocu.org/consumo-familia/derechos-consumidor </vt:lpstr>
      <vt:lpstr>COMPRAS E GARANTÍAS</vt:lpstr>
      <vt:lpstr>DEBERES COMO CONSUMIDOR</vt:lpstr>
      <vt:lpstr>DEBERES COMO CONSUMIDOR</vt:lpstr>
      <vt:lpstr>ACTIVIDADE: decáloGO bo consumidor/A</vt:lpstr>
      <vt:lpstr>ACTIVIDADE: decáloGO bo consumidor/A</vt:lpstr>
      <vt:lpstr>ACTIVIDADE: Quen actúa mellor? </vt:lpstr>
      <vt:lpstr>PUBLICIDADE E CONSUMO</vt:lpstr>
      <vt:lpstr>PUBLICIDADE E CONSUMO</vt:lpstr>
      <vt:lpstr>Publicidade subliminal</vt:lpstr>
      <vt:lpstr>ACTIVIDADE</vt:lpstr>
      <vt:lpstr>Documental “COMPRAR, TIRAR, COMPRAR”</vt:lpstr>
      <vt:lpstr>INFLUENCIAS EXTERNAS NO CONSUMO</vt:lpstr>
      <vt:lpstr>INFLUENCIAS EXTERNAS NO CONSUMO</vt:lpstr>
      <vt:lpstr>DEBATE: Compramos todo o que queremos ou o que nos fan querer comprar?</vt:lpstr>
      <vt:lpstr>actividade</vt:lpstr>
      <vt:lpstr>O proceso de compra e os seus elementos</vt:lpstr>
      <vt:lpstr>O proceso de compra e os seus elementos</vt:lpstr>
      <vt:lpstr>O círculo da compra</vt:lpstr>
      <vt:lpstr>O círculo da compra</vt:lpstr>
      <vt:lpstr>Compras impulsivas e emocións</vt:lpstr>
      <vt:lpstr>Compras impulsivas e emocións</vt:lpstr>
      <vt:lpstr>Vídeo: "La psicología de las compras"</vt:lpstr>
      <vt:lpstr>O custo real dun ben ou servizo</vt:lpstr>
      <vt:lpstr>Actividade </vt:lpstr>
      <vt:lpstr>ACTIVIDADE</vt:lpstr>
      <vt:lpstr>ACTIVIDADE</vt:lpstr>
      <vt:lpstr>Actividade: prezo xusto</vt:lpstr>
      <vt:lpstr>Diferenza entre maioristas e minoristas</vt:lpstr>
      <vt:lpstr>actividade</vt:lpstr>
      <vt:lpstr>Compras en liña: vantaxes e riscos</vt:lpstr>
      <vt:lpstr>Compras en liña: vantaxes e riscos</vt:lpstr>
      <vt:lpstr>actividade</vt:lpstr>
      <vt:lpstr>actividade</vt:lpstr>
      <vt:lpstr>vídeo</vt:lpstr>
      <vt:lpstr>Protección de datos persoais</vt:lpstr>
      <vt:lpstr>actividade</vt:lpstr>
      <vt:lpstr>Ciberseguridade básica</vt:lpstr>
      <vt:lpstr>Ciberseguridade básica</vt:lpstr>
      <vt:lpstr>Ciberseguridade básica</vt:lpstr>
      <vt:lpstr>Toma de decisións financeiras e inversión</vt:lpstr>
      <vt:lpstr>Toma de decisións financeiras e inversión</vt:lpstr>
      <vt:lpstr>Toma de decisións financeiras e inversión</vt:lpstr>
      <vt:lpstr>Ocu (Organización de Consumidores y Usuarios)   https://www.youtube.com/@ocutv/videos </vt:lpstr>
      <vt:lpstr>FACUA  https://facua.org/   </vt:lpstr>
      <vt:lpstr>FIN DA UD5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 5 As decisions de consumo</dc:title>
  <dc:creator>María Elena</dc:creator>
  <cp:lastModifiedBy>María Elena</cp:lastModifiedBy>
  <cp:revision>37</cp:revision>
  <dcterms:created xsi:type="dcterms:W3CDTF">2023-08-29T05:29:10Z</dcterms:created>
  <dcterms:modified xsi:type="dcterms:W3CDTF">2025-05-31T11:27:29Z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